
<file path=[Content_Types].xml><?xml version="1.0" encoding="utf-8"?>
<Types xmlns="http://schemas.openxmlformats.org/package/2006/content-types">
  <Override PartName="/ppt/slideLayouts/slideLayout8.xml" ContentType="application/vnd.openxmlformats-officedocument.presentationml.slideLayout+xml"/>
  <Override PartName="/ppt/slideLayouts/slideLayout4.xml" ContentType="application/vnd.openxmlformats-officedocument.presentationml.slideLayout+xml"/>
  <Override PartName="/ppt/slideLayouts/slideLayout2.xml" ContentType="application/vnd.openxmlformats-officedocument.presentationml.slideLayout+xml"/>
  <Override PartName="/ppt/slideLayouts/slideLayout1.xml" ContentType="application/vnd.openxmlformats-officedocument.presentationml.slideLayout+xml"/>
  <Override PartName="/ppt/slides/slide2.xml" ContentType="application/vnd.openxmlformats-officedocument.presentationml.slide+xml"/>
  <Override PartName="/ppt/theme/theme1.xml" ContentType="application/vnd.openxmlformats-officedocument.theme+xml"/>
  <Override PartName="/ppt/slideLayouts/slideLayout6.xml" ContentType="application/vnd.openxmlformats-officedocument.presentationml.slideLayout+xml"/>
  <Override PartName="/ppt/presentation.xml" ContentType="application/vnd.openxmlformats-officedocument.presentationml.presentation.main+xml"/>
  <Override PartName="/docProps/app.xml" ContentType="application/vnd.openxmlformats-officedocument.extended-properties+xml"/>
  <Override PartName="/ppt/slides/slide5.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Layouts/slideLayout7.xml" ContentType="application/vnd.openxmlformats-officedocument.presentationml.slideLayout+xml"/>
  <Override PartName="/ppt/presProps.xml" ContentType="application/vnd.openxmlformats-officedocument.presentationml.presProps+xml"/>
  <Default Extension="jpeg" ContentType="image/jpeg"/>
  <Override PartName="/ppt/slideLayouts/slideLayout3.xml" ContentType="application/vnd.openxmlformats-officedocument.presentationml.slideLayout+xml"/>
  <Override PartName="/ppt/slides/slide3.xml" ContentType="application/vnd.openxmlformats-officedocument.presentationml.slide+xml"/>
  <Override PartName="/ppt/slides/slide4.xml" ContentType="application/vnd.openxmlformats-officedocument.presentationml.slide+xml"/>
  <Override PartName="/ppt/slideLayouts/slideLayout5.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Default Extension="png" ContentType="image/png"/>
  <Override PartName="/docProps/core.xml" ContentType="application/vnd.openxmlformats-package.core-properties+xml"/>
  <Override PartName="/ppt/slides/slide1.xml" ContentType="application/vnd.openxmlformats-officedocument.presentationml.slide+xml"/>
  <Override PartName="/ppt/tableStyles.xml" ContentType="application/vnd.openxmlformats-officedocument.presentationml.tableStyles+xml"/>
  <Default Extension="xml" ContentType="application/xml"/>
  <Override PartName="/ppt/slides/slide7.xml" ContentType="application/vnd.openxmlformats-officedocument.presentationml.slide+xml"/>
  <Override PartName="/ppt/slides/slide8.xml" ContentType="application/vnd.openxmlformats-officedocument.presentationml.slide+xml"/>
  <Override PartName="/ppt/slideMasters/slideMaster1.xml" ContentType="application/vnd.openxmlformats-officedocument.presentationml.slideMaster+xml"/>
  <Override PartName="/ppt/viewProps.xml" ContentType="application/vnd.openxmlformats-officedocument.presentationml.viewProps+xml"/>
  <Default Extension="bin" ContentType="application/vnd.openxmlformats-officedocument.presentationml.printerSettings"/>
  <Default Extension="rels" ContentType="application/vnd.openxmlformats-package.relationships+xml"/>
  <Override PartName="/ppt/slides/slide9.xml" ContentType="application/vnd.openxmlformats-officedocument.presentationml.slide+xml"/>
  <Override PartName="/ppt/slides/slide13.xml" ContentType="application/vnd.openxmlformats-officedocument.presentationml.slide+xml"/>
  <Override PartName="/ppt/slides/slide6.xml" ContentType="application/vnd.openxmlformats-officedocument.presentationml.slide+xml"/>
  <Override PartName="/ppt/slideLayouts/slideLayout12.xml" ContentType="application/vnd.openxmlformats-officedocument.presentationml.slideLayout+xml"/>
  <Override PartName="/ppt/slides/slide12.xml" ContentType="application/vnd.openxmlformats-officedocument.presentationml.slide+xml"/>
</Types>
</file>

<file path=_rels/.rels><?xml version="1.0" encoding="UTF-8" standalone="yes"?>
<Relationships xmlns="http://schemas.openxmlformats.org/package/2006/relationships"><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aveSubsetFonts="1" autoCompressPictures="0">
  <p:sldMasterIdLst>
    <p:sldMasterId id="2147483660" r:id="rId1"/>
  </p:sldMasterIdLst>
  <p:sldIdLst>
    <p:sldId id="268" r:id="rId2"/>
    <p:sldId id="256" r:id="rId3"/>
    <p:sldId id="257" r:id="rId4"/>
    <p:sldId id="258" r:id="rId5"/>
    <p:sldId id="259" r:id="rId6"/>
    <p:sldId id="260" r:id="rId7"/>
    <p:sldId id="261" r:id="rId8"/>
    <p:sldId id="262" r:id="rId9"/>
    <p:sldId id="263" r:id="rId10"/>
    <p:sldId id="264" r:id="rId11"/>
    <p:sldId id="265" r:id="rId12"/>
    <p:sldId id="266" r:id="rId13"/>
    <p:sldId id="267" r:id="rId14"/>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normalViewPr>
    <p:restoredLeft sz="15620"/>
    <p:restoredTop sz="94660"/>
  </p:normalViewPr>
  <p:slideViewPr>
    <p:cSldViewPr snapToGrid="0" snapToObjects="1">
      <p:cViewPr varScale="1">
        <p:scale>
          <a:sx n="68" d="100"/>
          <a:sy n="68" d="100"/>
        </p:scale>
        <p:origin x="-640" y="-104"/>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14" Type="http://schemas.openxmlformats.org/officeDocument/2006/relationships/slide" Target="slides/slide13.xml"/><Relationship Id="rId4" Type="http://schemas.openxmlformats.org/officeDocument/2006/relationships/slide" Target="slides/slide3.xml"/><Relationship Id="rId7" Type="http://schemas.openxmlformats.org/officeDocument/2006/relationships/slide" Target="slides/slide6.xml"/><Relationship Id="rId11" Type="http://schemas.openxmlformats.org/officeDocument/2006/relationships/slide" Target="slides/slide10.xml"/><Relationship Id="rId1" Type="http://schemas.openxmlformats.org/officeDocument/2006/relationships/slideMaster" Target="slideMasters/slideMaster1.xml"/><Relationship Id="rId6" Type="http://schemas.openxmlformats.org/officeDocument/2006/relationships/slide" Target="slides/slide5.xml"/><Relationship Id="rId16" Type="http://schemas.openxmlformats.org/officeDocument/2006/relationships/presProps" Target="presProps.xml"/><Relationship Id="rId8" Type="http://schemas.openxmlformats.org/officeDocument/2006/relationships/slide" Target="slides/slide7.xml"/><Relationship Id="rId13" Type="http://schemas.openxmlformats.org/officeDocument/2006/relationships/slide" Target="slides/slide12.xml"/><Relationship Id="rId10" Type="http://schemas.openxmlformats.org/officeDocument/2006/relationships/slide" Target="slides/slide9.xml"/><Relationship Id="rId5" Type="http://schemas.openxmlformats.org/officeDocument/2006/relationships/slide" Target="slides/slide4.xml"/><Relationship Id="rId15" Type="http://schemas.openxmlformats.org/officeDocument/2006/relationships/printerSettings" Target="printerSettings/printerSettings1.bin"/><Relationship Id="rId12" Type="http://schemas.openxmlformats.org/officeDocument/2006/relationships/slide" Target="slides/slide11.xml"/><Relationship Id="rId17" Type="http://schemas.openxmlformats.org/officeDocument/2006/relationships/viewProps" Target="viewProps.xml"/><Relationship Id="rId19" Type="http://schemas.openxmlformats.org/officeDocument/2006/relationships/tableStyles" Target="tableStyles.xml"/><Relationship Id="rId2" Type="http://schemas.openxmlformats.org/officeDocument/2006/relationships/slide" Target="slides/slide1.xml"/><Relationship Id="rId9" Type="http://schemas.openxmlformats.org/officeDocument/2006/relationships/slide" Target="slides/slide8.xml"/><Relationship Id="rId3" Type="http://schemas.openxmlformats.org/officeDocument/2006/relationships/slide" Target="slides/slide2.xml"/><Relationship Id="rId18"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 preserve="1">
  <p:cSld name="Title Slide">
    <p:spTree>
      <p:nvGrpSpPr>
        <p:cNvPr id="1" name=""/>
        <p:cNvGrpSpPr/>
        <p:nvPr/>
      </p:nvGrpSpPr>
      <p:grpSpPr>
        <a:xfrm>
          <a:off x="0" y="0"/>
          <a:ext cx="0" cy="0"/>
          <a:chOff x="0" y="0"/>
          <a:chExt cx="0" cy="0"/>
        </a:xfrm>
      </p:grpSpPr>
      <p:sp>
        <p:nvSpPr>
          <p:cNvPr id="7" name="Rectangle 6"/>
          <p:cNvSpPr/>
          <p:nvPr/>
        </p:nvSpPr>
        <p:spPr>
          <a:xfrm>
            <a:off x="1328166" y="1295400"/>
            <a:ext cx="6487668" cy="3152887"/>
          </a:xfrm>
          <a:prstGeom prst="rect">
            <a:avLst/>
          </a:prstGeom>
          <a:ln w="3175">
            <a:solidFill>
              <a:schemeClr val="bg1"/>
            </a:solidFill>
          </a:ln>
          <a:effectLst>
            <a:outerShdw blurRad="63500" sx="100500" sy="100500" algn="ctr" rotWithShape="0">
              <a:prstClr val="black">
                <a:alpha val="50000"/>
              </a:prstClr>
            </a:outerShdw>
          </a:effectLst>
        </p:spPr>
        <p:txBody>
          <a:bodyPr vert="horz" lIns="91440" tIns="45720" rIns="91440" bIns="45720" rtlCol="0">
            <a:normAutofit/>
          </a:bodyPr>
          <a:lstStyle/>
          <a:p>
            <a:pPr marL="0" indent="0" algn="l" defTabSz="914400" rtl="0" eaLnBrk="1" latinLnBrk="0" hangingPunct="1">
              <a:spcBef>
                <a:spcPts val="2000"/>
              </a:spcBef>
              <a:buClr>
                <a:schemeClr val="accent1">
                  <a:lumMod val="60000"/>
                  <a:lumOff val="40000"/>
                </a:schemeClr>
              </a:buClr>
              <a:buSzPct val="110000"/>
              <a:buFont typeface="Wingdings 2" pitchFamily="18" charset="2"/>
              <a:buNone/>
            </a:pPr>
            <a:endParaRPr sz="3200" kern="1200">
              <a:solidFill>
                <a:schemeClr val="tx1">
                  <a:lumMod val="65000"/>
                  <a:lumOff val="35000"/>
                </a:schemeClr>
              </a:solidFill>
              <a:latin typeface="+mn-lt"/>
              <a:ea typeface="+mn-ea"/>
              <a:cs typeface="+mn-cs"/>
            </a:endParaRPr>
          </a:p>
        </p:txBody>
      </p:sp>
      <p:sp>
        <p:nvSpPr>
          <p:cNvPr id="2" name="Title 1"/>
          <p:cNvSpPr>
            <a:spLocks noGrp="1"/>
          </p:cNvSpPr>
          <p:nvPr>
            <p:ph type="ctrTitle"/>
          </p:nvPr>
        </p:nvSpPr>
        <p:spPr>
          <a:xfrm>
            <a:off x="1322921" y="1523999"/>
            <a:ext cx="6498158" cy="1724867"/>
          </a:xfrm>
        </p:spPr>
        <p:txBody>
          <a:bodyPr vert="horz" lIns="91440" tIns="45720" rIns="91440" bIns="45720" rtlCol="0" anchor="b" anchorCtr="0">
            <a:noAutofit/>
          </a:bodyPr>
          <a:lstStyle>
            <a:lvl1pPr marL="0" indent="0" algn="ctr" defTabSz="914400" rtl="0" eaLnBrk="1" latinLnBrk="0" hangingPunct="1">
              <a:spcBef>
                <a:spcPct val="0"/>
              </a:spcBef>
              <a:buClr>
                <a:schemeClr val="accent1">
                  <a:lumMod val="60000"/>
                  <a:lumOff val="40000"/>
                </a:schemeClr>
              </a:buClr>
              <a:buSzPct val="110000"/>
              <a:buFont typeface="Wingdings 2" pitchFamily="18" charset="2"/>
              <a:buNone/>
              <a:defRPr sz="4600" kern="1200">
                <a:solidFill>
                  <a:schemeClr val="accent1"/>
                </a:solidFill>
                <a:latin typeface="+mj-lt"/>
                <a:ea typeface="+mj-ea"/>
                <a:cs typeface="+mj-cs"/>
              </a:defRPr>
            </a:lvl1pPr>
          </a:lstStyle>
          <a:p>
            <a:r>
              <a:rPr lang="en-US" smtClean="0"/>
              <a:t>Click to edit Master title style</a:t>
            </a:r>
            <a:endParaRPr/>
          </a:p>
        </p:txBody>
      </p:sp>
      <p:sp>
        <p:nvSpPr>
          <p:cNvPr id="3" name="Subtitle 2"/>
          <p:cNvSpPr>
            <a:spLocks noGrp="1"/>
          </p:cNvSpPr>
          <p:nvPr>
            <p:ph type="subTitle" idx="1"/>
          </p:nvPr>
        </p:nvSpPr>
        <p:spPr>
          <a:xfrm>
            <a:off x="1322921" y="3299012"/>
            <a:ext cx="6498159" cy="916641"/>
          </a:xfrm>
        </p:spPr>
        <p:txBody>
          <a:bodyPr vert="horz" lIns="91440" tIns="45720" rIns="91440" bIns="45720" rtlCol="0">
            <a:normAutofit/>
          </a:bodyPr>
          <a:lstStyle>
            <a:lvl1pPr marL="0" indent="0" algn="ctr" defTabSz="914400" rtl="0" eaLnBrk="1" latinLnBrk="0" hangingPunct="1">
              <a:spcBef>
                <a:spcPts val="300"/>
              </a:spcBef>
              <a:buClr>
                <a:schemeClr val="accent1">
                  <a:lumMod val="60000"/>
                  <a:lumOff val="40000"/>
                </a:schemeClr>
              </a:buClr>
              <a:buSzPct val="110000"/>
              <a:buFont typeface="Wingdings 2" pitchFamily="18" charset="2"/>
              <a:buNone/>
              <a:defRPr sz="1800" kern="1200">
                <a:solidFill>
                  <a:schemeClr val="tx1">
                    <a:tint val="75000"/>
                  </a:schemeClr>
                </a:solidFill>
                <a:latin typeface="+mn-lt"/>
                <a:ea typeface="+mn-ea"/>
                <a:cs typeface="+mn-c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a:p>
        </p:txBody>
      </p:sp>
      <p:sp>
        <p:nvSpPr>
          <p:cNvPr id="4" name="Date Placeholder 3"/>
          <p:cNvSpPr>
            <a:spLocks noGrp="1"/>
          </p:cNvSpPr>
          <p:nvPr>
            <p:ph type="dt" sz="half" idx="10"/>
          </p:nvPr>
        </p:nvSpPr>
        <p:spPr/>
        <p:txBody>
          <a:bodyPr/>
          <a:lstStyle/>
          <a:p>
            <a:fld id="{6F9ADF06-FE65-344D-969A-4695A18001A5}" type="datetimeFigureOut">
              <a:rPr lang="en-US" smtClean="0"/>
              <a:pPr/>
              <a:t>1/30/11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8DF982F-AB0D-C34E-A95C-80BA98FEB5F9}"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3398" y="611872"/>
            <a:ext cx="4079545" cy="1162050"/>
          </a:xfrm>
        </p:spPr>
        <p:txBody>
          <a:bodyPr anchor="b"/>
          <a:lstStyle>
            <a:lvl1pPr algn="ctr">
              <a:defRPr sz="3600" b="0"/>
            </a:lvl1pPr>
          </a:lstStyle>
          <a:p>
            <a:r>
              <a:rPr lang="en-US" smtClean="0"/>
              <a:t>Click to edit Master title style</a:t>
            </a:r>
            <a:endParaRPr/>
          </a:p>
        </p:txBody>
      </p:sp>
      <p:sp>
        <p:nvSpPr>
          <p:cNvPr id="4" name="Text Placeholder 3"/>
          <p:cNvSpPr>
            <a:spLocks noGrp="1"/>
          </p:cNvSpPr>
          <p:nvPr>
            <p:ph type="body" sz="half" idx="2"/>
          </p:nvPr>
        </p:nvSpPr>
        <p:spPr>
          <a:xfrm>
            <a:off x="533398" y="1787856"/>
            <a:ext cx="4079545" cy="3720152"/>
          </a:xfrm>
        </p:spPr>
        <p:txBody>
          <a:bodyPr>
            <a:normAutofit/>
          </a:bodyPr>
          <a:lstStyle>
            <a:lvl1pPr marL="0" indent="0" algn="ctr">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F9ADF06-FE65-344D-969A-4695A18001A5}" type="datetimeFigureOut">
              <a:rPr lang="en-US" smtClean="0"/>
              <a:pPr/>
              <a:t>1/30/11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8DF982F-AB0D-C34E-A95C-80BA98FEB5F9}" type="slidenum">
              <a:rPr lang="en-US" smtClean="0"/>
              <a:pPr/>
              <a:t>‹#›</a:t>
            </a:fld>
            <a:endParaRPr lang="en-US"/>
          </a:p>
        </p:txBody>
      </p:sp>
      <p:sp>
        <p:nvSpPr>
          <p:cNvPr id="8" name="Picture Placeholder 2"/>
          <p:cNvSpPr>
            <a:spLocks noGrp="1"/>
          </p:cNvSpPr>
          <p:nvPr>
            <p:ph type="pic" idx="1"/>
          </p:nvPr>
        </p:nvSpPr>
        <p:spPr>
          <a:xfrm>
            <a:off x="5090617" y="359392"/>
            <a:ext cx="3657600" cy="5318077"/>
          </a:xfrm>
          <a:ln w="3175">
            <a:solidFill>
              <a:schemeClr val="bg1"/>
            </a:solidFill>
          </a:ln>
          <a:effectLst>
            <a:outerShdw blurRad="63500" sx="100500" sy="100500" algn="ctr" rotWithShape="0">
              <a:prstClr val="black">
                <a:alpha val="50000"/>
              </a:prstClr>
            </a:outerShdw>
          </a:effectLst>
        </p:spPr>
        <p:txBody>
          <a:bodyPr vert="horz" lIns="91440" tIns="45720" rIns="91440" bIns="45720" rtlCol="0">
            <a:normAutofit/>
          </a:bodyPr>
          <a:lstStyle>
            <a:lvl1pPr marL="0" indent="0" algn="l" defTabSz="914400" rtl="0" eaLnBrk="1" latinLnBrk="0" hangingPunct="1">
              <a:spcBef>
                <a:spcPts val="2000"/>
              </a:spcBef>
              <a:buClr>
                <a:schemeClr val="accent1">
                  <a:lumMod val="60000"/>
                  <a:lumOff val="40000"/>
                </a:schemeClr>
              </a:buClr>
              <a:buSzPct val="110000"/>
              <a:buFont typeface="Wingdings 2" pitchFamily="18" charset="2"/>
              <a:buNone/>
              <a:defRPr sz="3200" kern="1200">
                <a:solidFill>
                  <a:schemeClr val="tx1">
                    <a:lumMod val="65000"/>
                    <a:lumOff val="35000"/>
                  </a:schemeClr>
                </a:solidFill>
                <a:latin typeface="+mn-lt"/>
                <a:ea typeface="+mn-ea"/>
                <a:cs typeface="+mn-cs"/>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Date Placeholder 3"/>
          <p:cNvSpPr>
            <a:spLocks noGrp="1"/>
          </p:cNvSpPr>
          <p:nvPr>
            <p:ph type="dt" sz="half" idx="10"/>
          </p:nvPr>
        </p:nvSpPr>
        <p:spPr/>
        <p:txBody>
          <a:bodyPr/>
          <a:lstStyle/>
          <a:p>
            <a:fld id="{6F9ADF06-FE65-344D-969A-4695A18001A5}" type="datetimeFigureOut">
              <a:rPr lang="en-US" smtClean="0"/>
              <a:pPr/>
              <a:t>1/30/11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8DF982F-AB0D-C34E-A95C-80BA98FEB5F9}" type="slidenum">
              <a:rPr lang="en-US" smtClean="0"/>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369792" y="368301"/>
            <a:ext cx="1524000" cy="5575300"/>
          </a:xfrm>
        </p:spPr>
        <p:txBody>
          <a:bodyPr vert="eaVert"/>
          <a:lstStyle/>
          <a:p>
            <a:r>
              <a:rPr lang="en-US" smtClean="0"/>
              <a:t>Click to edit Master title style</a:t>
            </a:r>
            <a:endParaRPr/>
          </a:p>
        </p:txBody>
      </p:sp>
      <p:sp>
        <p:nvSpPr>
          <p:cNvPr id="3" name="Vertical Text Placeholder 2"/>
          <p:cNvSpPr>
            <a:spLocks noGrp="1"/>
          </p:cNvSpPr>
          <p:nvPr>
            <p:ph type="body" orient="vert" idx="1"/>
          </p:nvPr>
        </p:nvSpPr>
        <p:spPr>
          <a:xfrm>
            <a:off x="549274" y="368301"/>
            <a:ext cx="6689726" cy="55753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Date Placeholder 3"/>
          <p:cNvSpPr>
            <a:spLocks noGrp="1"/>
          </p:cNvSpPr>
          <p:nvPr>
            <p:ph type="dt" sz="half" idx="10"/>
          </p:nvPr>
        </p:nvSpPr>
        <p:spPr/>
        <p:txBody>
          <a:bodyPr/>
          <a:lstStyle/>
          <a:p>
            <a:fld id="{6F9ADF06-FE65-344D-969A-4695A18001A5}" type="datetimeFigureOut">
              <a:rPr lang="en-US" smtClean="0"/>
              <a:pPr/>
              <a:t>1/30/11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8DF982F-AB0D-C34E-A95C-80BA98FEB5F9}"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Date Placeholder 3"/>
          <p:cNvSpPr>
            <a:spLocks noGrp="1"/>
          </p:cNvSpPr>
          <p:nvPr>
            <p:ph type="dt" sz="half" idx="10"/>
          </p:nvPr>
        </p:nvSpPr>
        <p:spPr/>
        <p:txBody>
          <a:bodyPr/>
          <a:lstStyle/>
          <a:p>
            <a:fld id="{6F9ADF06-FE65-344D-969A-4695A18001A5}" type="datetimeFigureOut">
              <a:rPr lang="en-US" smtClean="0"/>
              <a:pPr/>
              <a:t>1/30/11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8DF982F-AB0D-C34E-A95C-80BA98FEB5F9}"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reserve="1">
  <p:cSld name="Title Slide with Picture">
    <p:spTree>
      <p:nvGrpSpPr>
        <p:cNvPr id="1" name=""/>
        <p:cNvGrpSpPr/>
        <p:nvPr/>
      </p:nvGrpSpPr>
      <p:grpSpPr>
        <a:xfrm>
          <a:off x="0" y="0"/>
          <a:ext cx="0" cy="0"/>
          <a:chOff x="0" y="0"/>
          <a:chExt cx="0" cy="0"/>
        </a:xfrm>
      </p:grpSpPr>
      <p:sp>
        <p:nvSpPr>
          <p:cNvPr id="2" name="Title 1"/>
          <p:cNvSpPr>
            <a:spLocks noGrp="1"/>
          </p:cNvSpPr>
          <p:nvPr>
            <p:ph type="ctrTitle"/>
          </p:nvPr>
        </p:nvSpPr>
        <p:spPr>
          <a:xfrm>
            <a:off x="363538" y="3352801"/>
            <a:ext cx="8416925" cy="1470025"/>
          </a:xfrm>
        </p:spPr>
        <p:txBody>
          <a:bodyPr/>
          <a:lstStyle/>
          <a:p>
            <a:r>
              <a:rPr lang="en-US" smtClean="0"/>
              <a:t>Click to edit Master title style</a:t>
            </a:r>
            <a:endParaRPr/>
          </a:p>
        </p:txBody>
      </p:sp>
      <p:sp>
        <p:nvSpPr>
          <p:cNvPr id="3" name="Subtitle 2"/>
          <p:cNvSpPr>
            <a:spLocks noGrp="1"/>
          </p:cNvSpPr>
          <p:nvPr>
            <p:ph type="subTitle" idx="1"/>
          </p:nvPr>
        </p:nvSpPr>
        <p:spPr>
          <a:xfrm>
            <a:off x="363538" y="4771029"/>
            <a:ext cx="8416925" cy="972671"/>
          </a:xfrm>
        </p:spPr>
        <p:txBody>
          <a:bodyPr>
            <a:normAutofit/>
          </a:bodyPr>
          <a:lstStyle>
            <a:lvl1pPr marL="0" indent="0" algn="ctr">
              <a:spcBef>
                <a:spcPts val="300"/>
              </a:spcBef>
              <a:buNone/>
              <a:defRPr sz="18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a:p>
        </p:txBody>
      </p:sp>
      <p:sp>
        <p:nvSpPr>
          <p:cNvPr id="4" name="Date Placeholder 3"/>
          <p:cNvSpPr>
            <a:spLocks noGrp="1"/>
          </p:cNvSpPr>
          <p:nvPr>
            <p:ph type="dt" sz="half" idx="10"/>
          </p:nvPr>
        </p:nvSpPr>
        <p:spPr/>
        <p:txBody>
          <a:bodyPr/>
          <a:lstStyle/>
          <a:p>
            <a:fld id="{6F9ADF06-FE65-344D-969A-4695A18001A5}" type="datetimeFigureOut">
              <a:rPr lang="en-US" smtClean="0"/>
              <a:pPr/>
              <a:t>1/30/11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8DF982F-AB0D-C34E-A95C-80BA98FEB5F9}" type="slidenum">
              <a:rPr lang="en-US" smtClean="0"/>
              <a:pPr/>
              <a:t>‹#›</a:t>
            </a:fld>
            <a:endParaRPr lang="en-US"/>
          </a:p>
        </p:txBody>
      </p:sp>
      <p:sp>
        <p:nvSpPr>
          <p:cNvPr id="9" name="Picture Placeholder 2"/>
          <p:cNvSpPr>
            <a:spLocks noGrp="1"/>
          </p:cNvSpPr>
          <p:nvPr>
            <p:ph type="pic" idx="13"/>
          </p:nvPr>
        </p:nvSpPr>
        <p:spPr>
          <a:xfrm>
            <a:off x="370980" y="363538"/>
            <a:ext cx="8402040" cy="2836862"/>
          </a:xfrm>
          <a:ln w="3175">
            <a:solidFill>
              <a:schemeClr val="bg1"/>
            </a:solidFill>
          </a:ln>
          <a:effectLst>
            <a:outerShdw blurRad="63500" sx="100500" sy="100500" algn="ctr" rotWithShape="0">
              <a:prstClr val="black">
                <a:alpha val="50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9275" y="2403144"/>
            <a:ext cx="8056563" cy="1362075"/>
          </a:xfrm>
        </p:spPr>
        <p:txBody>
          <a:bodyPr anchor="b" anchorCtr="0"/>
          <a:lstStyle>
            <a:lvl1pPr algn="ctr">
              <a:defRPr sz="4600" b="0" cap="none" baseline="0"/>
            </a:lvl1pPr>
          </a:lstStyle>
          <a:p>
            <a:r>
              <a:rPr lang="en-US" smtClean="0"/>
              <a:t>Click to edit Master title style</a:t>
            </a:r>
            <a:endParaRPr/>
          </a:p>
        </p:txBody>
      </p:sp>
      <p:sp>
        <p:nvSpPr>
          <p:cNvPr id="3" name="Text Placeholder 2"/>
          <p:cNvSpPr>
            <a:spLocks noGrp="1"/>
          </p:cNvSpPr>
          <p:nvPr>
            <p:ph type="body" idx="1"/>
          </p:nvPr>
        </p:nvSpPr>
        <p:spPr>
          <a:xfrm>
            <a:off x="549275" y="3736005"/>
            <a:ext cx="8056563" cy="1500187"/>
          </a:xfrm>
        </p:spPr>
        <p:txBody>
          <a:bodyPr anchor="t" anchorCtr="0">
            <a:normAutofit/>
          </a:bodyPr>
          <a:lstStyle>
            <a:lvl1pPr marL="0" indent="0" algn="ctr">
              <a:spcBef>
                <a:spcPts val="300"/>
              </a:spcBef>
              <a:buNone/>
              <a:defRPr sz="18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F9ADF06-FE65-344D-969A-4695A18001A5}" type="datetimeFigureOut">
              <a:rPr lang="en-US" smtClean="0"/>
              <a:pPr/>
              <a:t>1/30/11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8DF982F-AB0D-C34E-A95C-80BA98FEB5F9}"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549275" y="107576"/>
            <a:ext cx="8042276" cy="1336956"/>
          </a:xfrm>
        </p:spPr>
        <p:txBody>
          <a:bodyPr/>
          <a:lstStyle/>
          <a:p>
            <a:r>
              <a:rPr lang="en-US" smtClean="0"/>
              <a:t>Click to edit Master title style</a:t>
            </a:r>
            <a:endParaRPr/>
          </a:p>
        </p:txBody>
      </p:sp>
      <p:sp>
        <p:nvSpPr>
          <p:cNvPr id="3" name="Content Placeholder 2"/>
          <p:cNvSpPr>
            <a:spLocks noGrp="1"/>
          </p:cNvSpPr>
          <p:nvPr>
            <p:ph sz="half" idx="1"/>
          </p:nvPr>
        </p:nvSpPr>
        <p:spPr>
          <a:xfrm>
            <a:off x="549275" y="1600201"/>
            <a:ext cx="3840480" cy="4343400"/>
          </a:xfrm>
        </p:spPr>
        <p:txBody>
          <a:bodyPr>
            <a:normAutofit/>
          </a:bodyPr>
          <a:lstStyle>
            <a:lvl1pPr>
              <a:spcBef>
                <a:spcPts val="1600"/>
              </a:spcBef>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Content Placeholder 3"/>
          <p:cNvSpPr>
            <a:spLocks noGrp="1"/>
          </p:cNvSpPr>
          <p:nvPr>
            <p:ph sz="half" idx="2"/>
          </p:nvPr>
        </p:nvSpPr>
        <p:spPr>
          <a:xfrm>
            <a:off x="4751071" y="1600201"/>
            <a:ext cx="3840480" cy="4343400"/>
          </a:xfrm>
        </p:spPr>
        <p:txBody>
          <a:bodyPr>
            <a:normAutofit/>
          </a:bodyPr>
          <a:lstStyle>
            <a:lvl1pPr>
              <a:spcBef>
                <a:spcPts val="1600"/>
              </a:spcBef>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5" name="Date Placeholder 4"/>
          <p:cNvSpPr>
            <a:spLocks noGrp="1"/>
          </p:cNvSpPr>
          <p:nvPr>
            <p:ph type="dt" sz="half" idx="10"/>
          </p:nvPr>
        </p:nvSpPr>
        <p:spPr/>
        <p:txBody>
          <a:bodyPr/>
          <a:lstStyle/>
          <a:p>
            <a:fld id="{6F9ADF06-FE65-344D-969A-4695A18001A5}" type="datetimeFigureOut">
              <a:rPr lang="en-US" smtClean="0"/>
              <a:pPr/>
              <a:t>1/30/11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8DF982F-AB0D-C34E-A95C-80BA98FEB5F9}"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49274" y="107576"/>
            <a:ext cx="8042276" cy="1336956"/>
          </a:xfrm>
        </p:spPr>
        <p:txBody>
          <a:bodyPr/>
          <a:lstStyle>
            <a:lvl1pPr>
              <a:defRPr/>
            </a:lvl1pPr>
          </a:lstStyle>
          <a:p>
            <a:r>
              <a:rPr lang="en-US" smtClean="0"/>
              <a:t>Click to edit Master title style</a:t>
            </a:r>
            <a:endParaRPr/>
          </a:p>
        </p:txBody>
      </p:sp>
      <p:sp>
        <p:nvSpPr>
          <p:cNvPr id="3" name="Text Placeholder 2"/>
          <p:cNvSpPr>
            <a:spLocks noGrp="1"/>
          </p:cNvSpPr>
          <p:nvPr>
            <p:ph type="body" idx="1"/>
          </p:nvPr>
        </p:nvSpPr>
        <p:spPr>
          <a:xfrm>
            <a:off x="549274" y="1453224"/>
            <a:ext cx="3840480" cy="750887"/>
          </a:xfrm>
        </p:spPr>
        <p:txBody>
          <a:bodyPr anchor="b">
            <a:noAutofit/>
          </a:bodyPr>
          <a:lstStyle>
            <a:lvl1pPr marL="0" indent="0" algn="ctr">
              <a:spcBef>
                <a:spcPts val="0"/>
              </a:spcBef>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549274" y="2347415"/>
            <a:ext cx="3840480" cy="3596185"/>
          </a:xfrm>
        </p:spPr>
        <p:txBody>
          <a:bodyPr>
            <a:normAutofit/>
          </a:bodyPr>
          <a:lstStyle>
            <a:lvl1pPr>
              <a:spcBef>
                <a:spcPts val="1600"/>
              </a:spcBef>
              <a:defRPr sz="20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5" name="Text Placeholder 4"/>
          <p:cNvSpPr>
            <a:spLocks noGrp="1"/>
          </p:cNvSpPr>
          <p:nvPr>
            <p:ph type="body" sz="quarter" idx="3"/>
          </p:nvPr>
        </p:nvSpPr>
        <p:spPr>
          <a:xfrm>
            <a:off x="4751070" y="1453224"/>
            <a:ext cx="3840480" cy="750887"/>
          </a:xfrm>
        </p:spPr>
        <p:txBody>
          <a:bodyPr anchor="b">
            <a:noAutofit/>
          </a:bodyPr>
          <a:lstStyle>
            <a:lvl1pPr marL="0" indent="0" algn="ctr">
              <a:spcBef>
                <a:spcPts val="0"/>
              </a:spcBef>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751070" y="2347415"/>
            <a:ext cx="3840480" cy="3596185"/>
          </a:xfrm>
        </p:spPr>
        <p:txBody>
          <a:bodyPr>
            <a:normAutofit/>
          </a:bodyPr>
          <a:lstStyle>
            <a:lvl1pPr>
              <a:spcBef>
                <a:spcPts val="1600"/>
              </a:spcBef>
              <a:defRPr sz="20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7" name="Date Placeholder 6"/>
          <p:cNvSpPr>
            <a:spLocks noGrp="1"/>
          </p:cNvSpPr>
          <p:nvPr>
            <p:ph type="dt" sz="half" idx="10"/>
          </p:nvPr>
        </p:nvSpPr>
        <p:spPr/>
        <p:txBody>
          <a:bodyPr/>
          <a:lstStyle/>
          <a:p>
            <a:fld id="{6F9ADF06-FE65-344D-969A-4695A18001A5}" type="datetimeFigureOut">
              <a:rPr lang="en-US" smtClean="0"/>
              <a:pPr/>
              <a:t>1/30/11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8DF982F-AB0D-C34E-A95C-80BA98FEB5F9}"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Date Placeholder 2"/>
          <p:cNvSpPr>
            <a:spLocks noGrp="1"/>
          </p:cNvSpPr>
          <p:nvPr>
            <p:ph type="dt" sz="half" idx="10"/>
          </p:nvPr>
        </p:nvSpPr>
        <p:spPr/>
        <p:txBody>
          <a:bodyPr/>
          <a:lstStyle/>
          <a:p>
            <a:fld id="{6F9ADF06-FE65-344D-969A-4695A18001A5}" type="datetimeFigureOut">
              <a:rPr lang="en-US" smtClean="0"/>
              <a:pPr/>
              <a:t>1/30/11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8DF982F-AB0D-C34E-A95C-80BA98FEB5F9}"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F9ADF06-FE65-344D-969A-4695A18001A5}" type="datetimeFigureOut">
              <a:rPr lang="en-US" smtClean="0"/>
              <a:pPr/>
              <a:t>1/30/11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8DF982F-AB0D-C34E-A95C-80BA98FEB5F9}"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3399" y="611872"/>
            <a:ext cx="3840480" cy="1162050"/>
          </a:xfrm>
        </p:spPr>
        <p:txBody>
          <a:bodyPr anchor="b"/>
          <a:lstStyle>
            <a:lvl1pPr algn="ctr">
              <a:defRPr sz="3600" b="0"/>
            </a:lvl1pPr>
          </a:lstStyle>
          <a:p>
            <a:r>
              <a:rPr lang="en-US" smtClean="0"/>
              <a:t>Click to edit Master title style</a:t>
            </a:r>
            <a:endParaRPr/>
          </a:p>
        </p:txBody>
      </p:sp>
      <p:sp>
        <p:nvSpPr>
          <p:cNvPr id="3" name="Content Placeholder 2"/>
          <p:cNvSpPr>
            <a:spLocks noGrp="1"/>
          </p:cNvSpPr>
          <p:nvPr>
            <p:ph idx="1"/>
          </p:nvPr>
        </p:nvSpPr>
        <p:spPr>
          <a:xfrm>
            <a:off x="4742824" y="368300"/>
            <a:ext cx="3840480" cy="5575300"/>
          </a:xfrm>
        </p:spPr>
        <p:txBody>
          <a:bodyPr>
            <a:normAutofit/>
          </a:bodyPr>
          <a:lstStyle>
            <a:lvl1pPr>
              <a:spcBef>
                <a:spcPts val="2000"/>
              </a:spcBef>
              <a:defRPr sz="2200"/>
            </a:lvl1pPr>
            <a:lvl2pPr>
              <a:defRPr sz="2000"/>
            </a:lvl2pPr>
            <a:lvl3pPr>
              <a:defRPr sz="1800"/>
            </a:lvl3pPr>
            <a:lvl4pPr>
              <a:defRPr sz="1800"/>
            </a:lvl4pPr>
            <a:lvl5pPr>
              <a:defRPr sz="18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Text Placeholder 3"/>
          <p:cNvSpPr>
            <a:spLocks noGrp="1"/>
          </p:cNvSpPr>
          <p:nvPr>
            <p:ph type="body" sz="half" idx="2"/>
          </p:nvPr>
        </p:nvSpPr>
        <p:spPr>
          <a:xfrm>
            <a:off x="533399" y="1787856"/>
            <a:ext cx="3840480" cy="3720152"/>
          </a:xfrm>
        </p:spPr>
        <p:txBody>
          <a:bodyPr>
            <a:normAutofit/>
          </a:bodyPr>
          <a:lstStyle>
            <a:lvl1pPr marL="0" indent="0" algn="ctr">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F9ADF06-FE65-344D-969A-4695A18001A5}" type="datetimeFigureOut">
              <a:rPr lang="en-US" smtClean="0"/>
              <a:pPr/>
              <a:t>1/30/11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8DF982F-AB0D-C34E-A95C-80BA98FEB5F9}"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4" Type="http://schemas.openxmlformats.org/officeDocument/2006/relationships/slideLayout" Target="../slideLayouts/slideLayout4.xml"/><Relationship Id="rId7" Type="http://schemas.openxmlformats.org/officeDocument/2006/relationships/slideLayout" Target="../slideLayouts/slideLayout7.xml"/><Relationship Id="rId11" Type="http://schemas.openxmlformats.org/officeDocument/2006/relationships/slideLayout" Target="../slideLayouts/slideLayout11.xml"/><Relationship Id="rId1" Type="http://schemas.openxmlformats.org/officeDocument/2006/relationships/slideLayout" Target="../slideLayouts/slideLayout1.xml"/><Relationship Id="rId6" Type="http://schemas.openxmlformats.org/officeDocument/2006/relationships/slideLayout" Target="../slideLayouts/slideLayout6.xml"/><Relationship Id="rId8" Type="http://schemas.openxmlformats.org/officeDocument/2006/relationships/slideLayout" Target="../slideLayouts/slideLayout8.xml"/><Relationship Id="rId13" Type="http://schemas.openxmlformats.org/officeDocument/2006/relationships/theme" Target="../theme/theme1.xml"/><Relationship Id="rId10" Type="http://schemas.openxmlformats.org/officeDocument/2006/relationships/slideLayout" Target="../slideLayouts/slideLayout10.xml"/><Relationship Id="rId5" Type="http://schemas.openxmlformats.org/officeDocument/2006/relationships/slideLayout" Target="../slideLayouts/slideLayout5.xml"/><Relationship Id="rId12" Type="http://schemas.openxmlformats.org/officeDocument/2006/relationships/slideLayout" Target="../slideLayouts/slideLayout12.xml"/><Relationship Id="rId2" Type="http://schemas.openxmlformats.org/officeDocument/2006/relationships/slideLayout" Target="../slideLayouts/slideLayout2.xml"/><Relationship Id="rId9" Type="http://schemas.openxmlformats.org/officeDocument/2006/relationships/slideLayout" Target="../slideLayouts/slideLayout9.xml"/><Relationship Id="rId3" Type="http://schemas.openxmlformats.org/officeDocument/2006/relationships/slideLayout" Target="../slideLayouts/slideLayout3.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49275" y="107576"/>
            <a:ext cx="8042276" cy="1336956"/>
          </a:xfrm>
          <a:prstGeom prst="rect">
            <a:avLst/>
          </a:prstGeom>
        </p:spPr>
        <p:txBody>
          <a:bodyPr vert="horz" lIns="91440" tIns="45720" rIns="91440" bIns="45720" rtlCol="0" anchor="b" anchorCtr="0">
            <a:noAutofit/>
          </a:bodyPr>
          <a:lstStyle/>
          <a:p>
            <a:r>
              <a:rPr lang="en-US" smtClean="0"/>
              <a:t>Click to edit Master title style</a:t>
            </a:r>
            <a:endParaRPr/>
          </a:p>
        </p:txBody>
      </p:sp>
      <p:sp>
        <p:nvSpPr>
          <p:cNvPr id="3" name="Text Placeholder 2"/>
          <p:cNvSpPr>
            <a:spLocks noGrp="1"/>
          </p:cNvSpPr>
          <p:nvPr>
            <p:ph type="body" idx="1"/>
          </p:nvPr>
        </p:nvSpPr>
        <p:spPr>
          <a:xfrm>
            <a:off x="549275" y="1600201"/>
            <a:ext cx="8042276" cy="43434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Date Placeholder 3"/>
          <p:cNvSpPr>
            <a:spLocks noGrp="1"/>
          </p:cNvSpPr>
          <p:nvPr>
            <p:ph type="dt" sz="half" idx="2"/>
          </p:nvPr>
        </p:nvSpPr>
        <p:spPr>
          <a:xfrm>
            <a:off x="5629835" y="6275668"/>
            <a:ext cx="2133600" cy="365125"/>
          </a:xfrm>
          <a:prstGeom prst="rect">
            <a:avLst/>
          </a:prstGeom>
        </p:spPr>
        <p:txBody>
          <a:bodyPr vert="horz" lIns="91440" tIns="45720" rIns="91440" bIns="45720" rtlCol="0" anchor="ctr"/>
          <a:lstStyle>
            <a:lvl1pPr algn="r">
              <a:defRPr sz="1200">
                <a:solidFill>
                  <a:schemeClr val="bg1"/>
                </a:solidFill>
              </a:defRPr>
            </a:lvl1pPr>
          </a:lstStyle>
          <a:p>
            <a:fld id="{6F9ADF06-FE65-344D-969A-4695A18001A5}" type="datetimeFigureOut">
              <a:rPr lang="en-US" smtClean="0"/>
              <a:pPr/>
              <a:t>1/30/11</a:t>
            </a:fld>
            <a:endParaRPr lang="en-US"/>
          </a:p>
        </p:txBody>
      </p:sp>
      <p:sp>
        <p:nvSpPr>
          <p:cNvPr id="5" name="Footer Placeholder 4"/>
          <p:cNvSpPr>
            <a:spLocks noGrp="1"/>
          </p:cNvSpPr>
          <p:nvPr>
            <p:ph type="ftr" sz="quarter" idx="3"/>
          </p:nvPr>
        </p:nvSpPr>
        <p:spPr>
          <a:xfrm>
            <a:off x="264458" y="6275668"/>
            <a:ext cx="4840941" cy="365125"/>
          </a:xfrm>
          <a:prstGeom prst="rect">
            <a:avLst/>
          </a:prstGeom>
        </p:spPr>
        <p:txBody>
          <a:bodyPr vert="horz" lIns="91440" tIns="45720" rIns="91440" bIns="45720" rtlCol="0" anchor="ctr"/>
          <a:lstStyle>
            <a:lvl1pPr algn="l">
              <a:defRPr sz="1200">
                <a:solidFill>
                  <a:schemeClr val="bg1"/>
                </a:solidFill>
              </a:defRPr>
            </a:lvl1pPr>
          </a:lstStyle>
          <a:p>
            <a:endParaRPr lang="en-US"/>
          </a:p>
        </p:txBody>
      </p:sp>
      <p:sp>
        <p:nvSpPr>
          <p:cNvPr id="6" name="Slide Number Placeholder 5"/>
          <p:cNvSpPr>
            <a:spLocks noGrp="1"/>
          </p:cNvSpPr>
          <p:nvPr>
            <p:ph type="sldNum" sz="quarter" idx="4"/>
          </p:nvPr>
        </p:nvSpPr>
        <p:spPr>
          <a:xfrm>
            <a:off x="7897906" y="6275668"/>
            <a:ext cx="990600" cy="365125"/>
          </a:xfrm>
          <a:prstGeom prst="rect">
            <a:avLst/>
          </a:prstGeom>
        </p:spPr>
        <p:txBody>
          <a:bodyPr vert="horz" lIns="91440" tIns="45720" rIns="91440" bIns="45720" rtlCol="0" anchor="ctr"/>
          <a:lstStyle>
            <a:lvl1pPr algn="r">
              <a:defRPr sz="3600">
                <a:solidFill>
                  <a:schemeClr val="bg1"/>
                </a:solidFill>
              </a:defRPr>
            </a:lvl1pPr>
          </a:lstStyle>
          <a:p>
            <a:fld id="{A8DF982F-AB0D-C34E-A95C-80BA98FEB5F9}"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xStyles>
    <p:titleStyle>
      <a:lvl1pPr algn="ctr" defTabSz="914400" rtl="0" eaLnBrk="1" latinLnBrk="0" hangingPunct="1">
        <a:spcBef>
          <a:spcPct val="0"/>
        </a:spcBef>
        <a:buNone/>
        <a:defRPr sz="4600" kern="1200">
          <a:solidFill>
            <a:schemeClr val="accent1"/>
          </a:solidFill>
          <a:latin typeface="+mj-lt"/>
          <a:ea typeface="+mj-ea"/>
          <a:cs typeface="+mj-cs"/>
        </a:defRPr>
      </a:lvl1pPr>
    </p:titleStyle>
    <p:bodyStyle>
      <a:lvl1pPr marL="349250" indent="-349250" algn="l" defTabSz="914400" rtl="0" eaLnBrk="1" latinLnBrk="0" hangingPunct="1">
        <a:spcBef>
          <a:spcPts val="2000"/>
        </a:spcBef>
        <a:buClr>
          <a:schemeClr val="accent1">
            <a:lumMod val="60000"/>
            <a:lumOff val="40000"/>
          </a:schemeClr>
        </a:buClr>
        <a:buSzPct val="110000"/>
        <a:buFont typeface="Wingdings 2" pitchFamily="18" charset="2"/>
        <a:buChar char=""/>
        <a:defRPr sz="2400" kern="1200">
          <a:solidFill>
            <a:schemeClr val="tx1">
              <a:lumMod val="65000"/>
              <a:lumOff val="35000"/>
            </a:schemeClr>
          </a:solidFill>
          <a:latin typeface="+mn-lt"/>
          <a:ea typeface="+mn-ea"/>
          <a:cs typeface="+mn-cs"/>
        </a:defRPr>
      </a:lvl1pPr>
      <a:lvl2pPr marL="685800" indent="-336550" algn="l" defTabSz="914400" rtl="0" eaLnBrk="1" latinLnBrk="0" hangingPunct="1">
        <a:spcBef>
          <a:spcPts val="600"/>
        </a:spcBef>
        <a:buClr>
          <a:schemeClr val="accent1">
            <a:lumMod val="75000"/>
          </a:schemeClr>
        </a:buClr>
        <a:buSzPct val="110000"/>
        <a:buFont typeface="Wingdings 2" pitchFamily="18" charset="2"/>
        <a:buChar char=""/>
        <a:defRPr sz="2200" kern="1200">
          <a:solidFill>
            <a:schemeClr val="tx1">
              <a:lumMod val="65000"/>
              <a:lumOff val="35000"/>
            </a:schemeClr>
          </a:solidFill>
          <a:latin typeface="+mn-lt"/>
          <a:ea typeface="+mn-ea"/>
          <a:cs typeface="+mn-cs"/>
        </a:defRPr>
      </a:lvl2pPr>
      <a:lvl3pPr marL="968375" indent="-282575" algn="l" defTabSz="914400" rtl="0" eaLnBrk="1" latinLnBrk="0" hangingPunct="1">
        <a:spcBef>
          <a:spcPts val="600"/>
        </a:spcBef>
        <a:buClr>
          <a:schemeClr val="accent1">
            <a:lumMod val="60000"/>
            <a:lumOff val="40000"/>
          </a:schemeClr>
        </a:buClr>
        <a:buSzPct val="110000"/>
        <a:buFont typeface="Wingdings 2" pitchFamily="18" charset="2"/>
        <a:buChar char=""/>
        <a:defRPr sz="2000" kern="1200">
          <a:solidFill>
            <a:schemeClr val="tx1">
              <a:lumMod val="65000"/>
              <a:lumOff val="35000"/>
            </a:schemeClr>
          </a:solidFill>
          <a:latin typeface="+mn-lt"/>
          <a:ea typeface="+mn-ea"/>
          <a:cs typeface="+mn-cs"/>
        </a:defRPr>
      </a:lvl3pPr>
      <a:lvl4pPr marL="1263650" indent="-295275" algn="l" defTabSz="914400" rtl="0" eaLnBrk="1" latinLnBrk="0" hangingPunct="1">
        <a:spcBef>
          <a:spcPts val="600"/>
        </a:spcBef>
        <a:buClr>
          <a:schemeClr val="accent1">
            <a:lumMod val="75000"/>
          </a:schemeClr>
        </a:buClr>
        <a:buSzPct val="110000"/>
        <a:buFont typeface="Wingdings 2" pitchFamily="18" charset="2"/>
        <a:buChar char=""/>
        <a:defRPr sz="1800" kern="1200">
          <a:solidFill>
            <a:schemeClr val="tx1">
              <a:lumMod val="65000"/>
              <a:lumOff val="35000"/>
            </a:schemeClr>
          </a:solidFill>
          <a:latin typeface="+mn-lt"/>
          <a:ea typeface="+mn-ea"/>
          <a:cs typeface="+mn-cs"/>
        </a:defRPr>
      </a:lvl4pPr>
      <a:lvl5pPr marL="1546225" indent="-282575" algn="l" defTabSz="914400" rtl="0" eaLnBrk="1" latinLnBrk="0" hangingPunct="1">
        <a:spcBef>
          <a:spcPts val="600"/>
        </a:spcBef>
        <a:buClr>
          <a:schemeClr val="accent1">
            <a:lumMod val="60000"/>
            <a:lumOff val="40000"/>
          </a:schemeClr>
        </a:buClr>
        <a:buSzPct val="110000"/>
        <a:buFont typeface="Wingdings 2" pitchFamily="18" charset="2"/>
        <a:buChar char=""/>
        <a:defRPr sz="1800" kern="1200">
          <a:solidFill>
            <a:schemeClr val="tx1">
              <a:lumMod val="65000"/>
              <a:lumOff val="35000"/>
            </a:schemeClr>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hyperlink" Target="http://www.youtube.com/watch?v=nx-XRC_1n-Q" TargetMode="Externa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Starter 1/31/11</a:t>
            </a:r>
            <a:endParaRPr lang="en-US" dirty="0"/>
          </a:p>
        </p:txBody>
      </p:sp>
      <p:sp>
        <p:nvSpPr>
          <p:cNvPr id="5" name="TextBox 4"/>
          <p:cNvSpPr txBox="1"/>
          <p:nvPr/>
        </p:nvSpPr>
        <p:spPr>
          <a:xfrm>
            <a:off x="549275" y="3510698"/>
            <a:ext cx="7817357" cy="2862322"/>
          </a:xfrm>
          <a:prstGeom prst="rect">
            <a:avLst/>
          </a:prstGeom>
          <a:noFill/>
        </p:spPr>
        <p:txBody>
          <a:bodyPr wrap="square" rtlCol="0">
            <a:spAutoFit/>
          </a:bodyPr>
          <a:lstStyle/>
          <a:p>
            <a:r>
              <a:rPr lang="en-US" sz="3600" dirty="0" smtClean="0"/>
              <a:t>1. The most important or interesting thing that I have learned in this unit is…</a:t>
            </a:r>
          </a:p>
          <a:p>
            <a:endParaRPr lang="en-US" sz="3600" dirty="0" smtClean="0"/>
          </a:p>
          <a:p>
            <a:r>
              <a:rPr lang="en-US" sz="3600" dirty="0" smtClean="0"/>
              <a:t>2. The best activity I’ve done was…     </a:t>
            </a:r>
            <a:endParaRPr lang="en-US" sz="3600" dirty="0"/>
          </a:p>
        </p:txBody>
      </p:sp>
      <p:sp>
        <p:nvSpPr>
          <p:cNvPr id="6" name="TextBox 5"/>
          <p:cNvSpPr txBox="1"/>
          <p:nvPr/>
        </p:nvSpPr>
        <p:spPr>
          <a:xfrm>
            <a:off x="549275" y="1960762"/>
            <a:ext cx="7817357" cy="707886"/>
          </a:xfrm>
          <a:prstGeom prst="rect">
            <a:avLst/>
          </a:prstGeom>
          <a:noFill/>
        </p:spPr>
        <p:txBody>
          <a:bodyPr wrap="square" rtlCol="0">
            <a:spAutoFit/>
          </a:bodyPr>
          <a:lstStyle/>
          <a:p>
            <a:r>
              <a:rPr lang="en-US" sz="2000" dirty="0" smtClean="0"/>
              <a:t>Please answer each question with complete sentences. (3 sentences each for full credit.)</a:t>
            </a:r>
            <a:endParaRPr lang="en-US" sz="2000"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When things go wrong with the lymphatic system….</a:t>
            </a:r>
            <a:endParaRPr lang="en-US" dirty="0"/>
          </a:p>
        </p:txBody>
      </p:sp>
      <p:sp>
        <p:nvSpPr>
          <p:cNvPr id="3" name="TextBox 2"/>
          <p:cNvSpPr txBox="1"/>
          <p:nvPr/>
        </p:nvSpPr>
        <p:spPr>
          <a:xfrm>
            <a:off x="457200" y="1619334"/>
            <a:ext cx="8229600" cy="830997"/>
          </a:xfrm>
          <a:prstGeom prst="rect">
            <a:avLst/>
          </a:prstGeom>
          <a:noFill/>
        </p:spPr>
        <p:txBody>
          <a:bodyPr wrap="square" rtlCol="0">
            <a:spAutoFit/>
          </a:bodyPr>
          <a:lstStyle/>
          <a:p>
            <a:pPr algn="ctr"/>
            <a:r>
              <a:rPr lang="en-US" sz="4800" dirty="0" smtClean="0">
                <a:solidFill>
                  <a:srgbClr val="FF0000"/>
                </a:solidFill>
              </a:rPr>
              <a:t>Metastasis</a:t>
            </a:r>
            <a:endParaRPr lang="en-US" sz="4800" dirty="0">
              <a:solidFill>
                <a:srgbClr val="FF0000"/>
              </a:solidFill>
            </a:endParaRPr>
          </a:p>
        </p:txBody>
      </p:sp>
      <p:sp>
        <p:nvSpPr>
          <p:cNvPr id="4" name="TextBox 3"/>
          <p:cNvSpPr txBox="1"/>
          <p:nvPr/>
        </p:nvSpPr>
        <p:spPr>
          <a:xfrm>
            <a:off x="457200" y="3212895"/>
            <a:ext cx="4301276" cy="2246769"/>
          </a:xfrm>
          <a:prstGeom prst="rect">
            <a:avLst/>
          </a:prstGeom>
          <a:noFill/>
        </p:spPr>
        <p:txBody>
          <a:bodyPr wrap="square" rtlCol="0">
            <a:spAutoFit/>
          </a:bodyPr>
          <a:lstStyle/>
          <a:p>
            <a:r>
              <a:rPr lang="en-US" sz="2800" dirty="0" smtClean="0"/>
              <a:t>The lymphatic system is often responsible for spreading cancer because it is close to almost all of our tissues and blood vessels</a:t>
            </a:r>
            <a:endParaRPr lang="en-US" sz="2800" dirty="0"/>
          </a:p>
        </p:txBody>
      </p:sp>
      <p:pic>
        <p:nvPicPr>
          <p:cNvPr id="5" name="Picture 4"/>
          <p:cNvPicPr>
            <a:picLocks noChangeAspect="1"/>
          </p:cNvPicPr>
          <p:nvPr/>
        </p:nvPicPr>
        <p:blipFill>
          <a:blip r:embed="rId2"/>
          <a:stretch>
            <a:fillRect/>
          </a:stretch>
        </p:blipFill>
        <p:spPr>
          <a:xfrm>
            <a:off x="5001720" y="2607995"/>
            <a:ext cx="3685080" cy="3992170"/>
          </a:xfrm>
          <a:prstGeom prst="rect">
            <a:avLst/>
          </a:prstGeom>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549275" y="-256359"/>
            <a:ext cx="8042276" cy="1336956"/>
          </a:xfrm>
        </p:spPr>
        <p:txBody>
          <a:bodyPr/>
          <a:lstStyle/>
          <a:p>
            <a:r>
              <a:rPr lang="en-US" dirty="0" smtClean="0"/>
              <a:t>Major Review</a:t>
            </a:r>
            <a:endParaRPr lang="en-US" dirty="0"/>
          </a:p>
        </p:txBody>
      </p:sp>
      <p:sp>
        <p:nvSpPr>
          <p:cNvPr id="4" name="TextBox 3"/>
          <p:cNvSpPr txBox="1"/>
          <p:nvPr/>
        </p:nvSpPr>
        <p:spPr>
          <a:xfrm>
            <a:off x="321800" y="1206625"/>
            <a:ext cx="8594725" cy="461665"/>
          </a:xfrm>
          <a:prstGeom prst="rect">
            <a:avLst/>
          </a:prstGeom>
          <a:noFill/>
        </p:spPr>
        <p:txBody>
          <a:bodyPr wrap="square" rtlCol="0">
            <a:spAutoFit/>
          </a:bodyPr>
          <a:lstStyle/>
          <a:p>
            <a:pPr algn="ctr"/>
            <a:r>
              <a:rPr lang="en-US" sz="2400" b="1" dirty="0" smtClean="0">
                <a:solidFill>
                  <a:srgbClr val="FF0000"/>
                </a:solidFill>
              </a:rPr>
              <a:t>The Heart</a:t>
            </a:r>
            <a:endParaRPr lang="en-US" sz="2400" b="1" dirty="0">
              <a:solidFill>
                <a:srgbClr val="FF0000"/>
              </a:solidFill>
            </a:endParaRPr>
          </a:p>
        </p:txBody>
      </p:sp>
      <p:sp>
        <p:nvSpPr>
          <p:cNvPr id="5" name="TextBox 4"/>
          <p:cNvSpPr txBox="1"/>
          <p:nvPr/>
        </p:nvSpPr>
        <p:spPr>
          <a:xfrm>
            <a:off x="834073" y="2142236"/>
            <a:ext cx="7757478" cy="369332"/>
          </a:xfrm>
          <a:prstGeom prst="rect">
            <a:avLst/>
          </a:prstGeom>
          <a:noFill/>
        </p:spPr>
        <p:txBody>
          <a:bodyPr wrap="square" rtlCol="0">
            <a:spAutoFit/>
          </a:bodyPr>
          <a:lstStyle/>
          <a:p>
            <a:r>
              <a:rPr lang="en-US" dirty="0" smtClean="0"/>
              <a:t>What are the steps of blood flow through the circulatory system.</a:t>
            </a:r>
            <a:endParaRPr lang="en-US" dirty="0"/>
          </a:p>
        </p:txBody>
      </p:sp>
      <p:sp>
        <p:nvSpPr>
          <p:cNvPr id="6" name="TextBox 5"/>
          <p:cNvSpPr txBox="1"/>
          <p:nvPr/>
        </p:nvSpPr>
        <p:spPr>
          <a:xfrm>
            <a:off x="321800" y="2976381"/>
            <a:ext cx="8594725" cy="2031325"/>
          </a:xfrm>
          <a:prstGeom prst="rect">
            <a:avLst/>
          </a:prstGeom>
          <a:noFill/>
        </p:spPr>
        <p:txBody>
          <a:bodyPr wrap="square" rtlCol="0">
            <a:spAutoFit/>
          </a:bodyPr>
          <a:lstStyle/>
          <a:p>
            <a:pPr marL="342900" indent="-342900">
              <a:buAutoNum type="arabicPeriod"/>
            </a:pPr>
            <a:r>
              <a:rPr lang="en-US" dirty="0" smtClean="0"/>
              <a:t>Blood enters the heart through the inferior and superior vena cava.</a:t>
            </a:r>
          </a:p>
          <a:p>
            <a:pPr marL="342900" indent="-342900">
              <a:buAutoNum type="arabicPeriod"/>
            </a:pPr>
            <a:r>
              <a:rPr lang="en-US" dirty="0" smtClean="0"/>
              <a:t> Blood flows into the right atrium.</a:t>
            </a:r>
          </a:p>
          <a:p>
            <a:pPr marL="342900" indent="-342900">
              <a:buAutoNum type="arabicPeriod"/>
            </a:pPr>
            <a:r>
              <a:rPr lang="en-US" dirty="0" smtClean="0"/>
              <a:t>Blood flows into the right atrium.</a:t>
            </a:r>
          </a:p>
          <a:p>
            <a:pPr marL="342900" indent="-342900">
              <a:buAutoNum type="arabicPeriod"/>
            </a:pPr>
            <a:r>
              <a:rPr lang="en-US" dirty="0" smtClean="0"/>
              <a:t>Blood flows through the pulmonary arteries to the lungs.</a:t>
            </a:r>
          </a:p>
          <a:p>
            <a:pPr marL="342900" indent="-342900">
              <a:buAutoNum type="arabicPeriod"/>
            </a:pPr>
            <a:r>
              <a:rPr lang="en-US" dirty="0" smtClean="0"/>
              <a:t>Blood flows through the pulmonary veins to the left atrium.</a:t>
            </a:r>
          </a:p>
          <a:p>
            <a:pPr marL="342900" indent="-342900">
              <a:buAutoNum type="arabicPeriod"/>
            </a:pPr>
            <a:r>
              <a:rPr lang="en-US" dirty="0" smtClean="0"/>
              <a:t>Blood flows into the left ventricle.</a:t>
            </a:r>
          </a:p>
          <a:p>
            <a:pPr marL="342900" indent="-342900">
              <a:buAutoNum type="arabicPeriod"/>
            </a:pPr>
            <a:r>
              <a:rPr lang="en-US" dirty="0" smtClean="0"/>
              <a:t>Blood flows through the aorta to the entire body.</a:t>
            </a:r>
            <a:endParaRPr lang="en-US" dirty="0"/>
          </a:p>
        </p:txBody>
      </p:sp>
      <p:sp>
        <p:nvSpPr>
          <p:cNvPr id="7" name="TextBox 6"/>
          <p:cNvSpPr txBox="1"/>
          <p:nvPr/>
        </p:nvSpPr>
        <p:spPr>
          <a:xfrm>
            <a:off x="834073" y="6028594"/>
            <a:ext cx="7487702" cy="646331"/>
          </a:xfrm>
          <a:prstGeom prst="rect">
            <a:avLst/>
          </a:prstGeom>
          <a:noFill/>
        </p:spPr>
        <p:txBody>
          <a:bodyPr wrap="square" rtlCol="0">
            <a:spAutoFit/>
          </a:bodyPr>
          <a:lstStyle/>
          <a:p>
            <a:r>
              <a:rPr lang="en-US" dirty="0" smtClean="0">
                <a:hlinkClick r:id="rId2"/>
              </a:rPr>
              <a:t>http://www.youtube.com/watch?v=nx-XRC_1n-Q</a:t>
            </a:r>
            <a:endParaRPr lang="en-US" dirty="0" smtClean="0"/>
          </a:p>
          <a:p>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1"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2" nodeType="clickEffect">
                                  <p:stCondLst>
                                    <p:cond delay="0"/>
                                  </p:stCondLst>
                                  <p:childTnLst>
                                    <p:set>
                                      <p:cBhvr>
                                        <p:cTn id="14" dur="1" fill="hold">
                                          <p:stCondLst>
                                            <p:cond delay="0"/>
                                          </p:stCondLst>
                                        </p:cTn>
                                        <p:tgtEl>
                                          <p:spTgt spid="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3" nodeType="clickEffect">
                                  <p:stCondLst>
                                    <p:cond delay="0"/>
                                  </p:stCondLst>
                                  <p:childTnLst>
                                    <p:set>
                                      <p:cBhvr>
                                        <p:cTn id="18" dur="1" fill="hold">
                                          <p:stCondLst>
                                            <p:cond delay="0"/>
                                          </p:stCondLst>
                                        </p:cTn>
                                        <p:tgtEl>
                                          <p:spTgt spid="6"/>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4" nodeType="clickEffect">
                                  <p:stCondLst>
                                    <p:cond delay="0"/>
                                  </p:stCondLst>
                                  <p:childTnLst>
                                    <p:set>
                                      <p:cBhvr>
                                        <p:cTn id="22" dur="1" fill="hold">
                                          <p:stCondLst>
                                            <p:cond delay="0"/>
                                          </p:stCondLst>
                                        </p:cTn>
                                        <p:tgtEl>
                                          <p:spTgt spid="6"/>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5" nodeType="clickEffect">
                                  <p:stCondLst>
                                    <p:cond delay="0"/>
                                  </p:stCondLst>
                                  <p:childTnLst>
                                    <p:set>
                                      <p:cBhvr>
                                        <p:cTn id="26" dur="1" fill="hold">
                                          <p:stCondLst>
                                            <p:cond delay="0"/>
                                          </p:stCondLst>
                                        </p:cTn>
                                        <p:tgtEl>
                                          <p:spTgt spid="6"/>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6" nodeType="clickEffect">
                                  <p:stCondLst>
                                    <p:cond delay="0"/>
                                  </p:stCondLst>
                                  <p:childTnLst>
                                    <p:set>
                                      <p:cBhvr>
                                        <p:cTn id="30"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6" grpId="1"/>
      <p:bldP spid="6" grpId="2"/>
      <p:bldP spid="6" grpId="3"/>
      <p:bldP spid="6" grpId="4"/>
      <p:bldP spid="6" grpId="5"/>
      <p:bldP spid="6" grpId="6"/>
    </p:bldLst>
  </p:timing>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 name="TextBox 2"/>
          <p:cNvSpPr txBox="1"/>
          <p:nvPr/>
        </p:nvSpPr>
        <p:spPr>
          <a:xfrm>
            <a:off x="265387" y="436030"/>
            <a:ext cx="4454708" cy="4770537"/>
          </a:xfrm>
          <a:prstGeom prst="rect">
            <a:avLst/>
          </a:prstGeom>
          <a:noFill/>
        </p:spPr>
        <p:txBody>
          <a:bodyPr wrap="square" rtlCol="0">
            <a:spAutoFit/>
          </a:bodyPr>
          <a:lstStyle/>
          <a:p>
            <a:pPr algn="ctr"/>
            <a:r>
              <a:rPr lang="en-US" sz="3600" dirty="0" smtClean="0"/>
              <a:t>Vasoconstriction</a:t>
            </a:r>
          </a:p>
          <a:p>
            <a:pPr algn="ctr"/>
            <a:endParaRPr lang="en-US" sz="3600" dirty="0" smtClean="0"/>
          </a:p>
          <a:p>
            <a:pPr>
              <a:buFont typeface="Arial"/>
              <a:buChar char="•"/>
            </a:pPr>
            <a:r>
              <a:rPr lang="en-US" sz="2000" dirty="0" smtClean="0"/>
              <a:t>Narrowing of the blood vessels</a:t>
            </a:r>
          </a:p>
          <a:p>
            <a:pPr>
              <a:buFont typeface="Arial"/>
              <a:buChar char="•"/>
            </a:pPr>
            <a:endParaRPr lang="en-US" sz="2000" dirty="0" smtClean="0"/>
          </a:p>
          <a:p>
            <a:pPr>
              <a:buFont typeface="Arial"/>
              <a:buChar char="•"/>
            </a:pPr>
            <a:r>
              <a:rPr lang="en-US" sz="2000" dirty="0" smtClean="0"/>
              <a:t>Drugs like antihistamines, decongestants, and stimulants</a:t>
            </a:r>
          </a:p>
          <a:p>
            <a:endParaRPr lang="en-US" sz="2000" dirty="0" smtClean="0"/>
          </a:p>
          <a:p>
            <a:pPr>
              <a:buFont typeface="Arial"/>
              <a:buChar char="•"/>
            </a:pPr>
            <a:r>
              <a:rPr lang="en-US" sz="2000" dirty="0" smtClean="0"/>
              <a:t>Caffeine</a:t>
            </a:r>
          </a:p>
          <a:p>
            <a:pPr>
              <a:buFont typeface="Arial"/>
              <a:buChar char="•"/>
            </a:pPr>
            <a:endParaRPr lang="en-US" sz="2000" dirty="0" smtClean="0"/>
          </a:p>
          <a:p>
            <a:pPr>
              <a:buFont typeface="Arial"/>
              <a:buChar char="•"/>
            </a:pPr>
            <a:r>
              <a:rPr lang="en-US" sz="2000" dirty="0" smtClean="0"/>
              <a:t>Cold </a:t>
            </a:r>
          </a:p>
          <a:p>
            <a:pPr algn="ctr"/>
            <a:endParaRPr lang="en-US" sz="3600" dirty="0" smtClean="0"/>
          </a:p>
          <a:p>
            <a:endParaRPr lang="en-US" sz="3600" dirty="0"/>
          </a:p>
        </p:txBody>
      </p:sp>
      <p:sp>
        <p:nvSpPr>
          <p:cNvPr id="4" name="TextBox 3"/>
          <p:cNvSpPr txBox="1"/>
          <p:nvPr/>
        </p:nvSpPr>
        <p:spPr>
          <a:xfrm>
            <a:off x="4720095" y="436030"/>
            <a:ext cx="3942891" cy="3970318"/>
          </a:xfrm>
          <a:prstGeom prst="rect">
            <a:avLst/>
          </a:prstGeom>
          <a:noFill/>
        </p:spPr>
        <p:txBody>
          <a:bodyPr wrap="square" rtlCol="0">
            <a:spAutoFit/>
          </a:bodyPr>
          <a:lstStyle/>
          <a:p>
            <a:pPr algn="ctr"/>
            <a:r>
              <a:rPr lang="en-US" sz="3600" dirty="0" err="1" smtClean="0"/>
              <a:t>Vasodilation</a:t>
            </a:r>
            <a:endParaRPr lang="en-US" sz="3600" dirty="0" smtClean="0"/>
          </a:p>
          <a:p>
            <a:pPr algn="ctr"/>
            <a:endParaRPr lang="en-US" sz="3600" dirty="0" smtClean="0"/>
          </a:p>
          <a:p>
            <a:pPr>
              <a:buFont typeface="Arial"/>
              <a:buChar char="•"/>
            </a:pPr>
            <a:r>
              <a:rPr lang="en-US" sz="2000" dirty="0" smtClean="0"/>
              <a:t>Widening of the blood vessels</a:t>
            </a:r>
          </a:p>
          <a:p>
            <a:pPr>
              <a:buFont typeface="Arial"/>
              <a:buChar char="•"/>
            </a:pPr>
            <a:endParaRPr lang="en-US" sz="2000" dirty="0" smtClean="0"/>
          </a:p>
          <a:p>
            <a:pPr>
              <a:buFont typeface="Arial"/>
              <a:buChar char="•"/>
            </a:pPr>
            <a:r>
              <a:rPr lang="en-US" sz="2000" dirty="0" smtClean="0"/>
              <a:t>Histamines (natural chemicals your body releases when it’s injured or invaded)</a:t>
            </a:r>
          </a:p>
          <a:p>
            <a:pPr>
              <a:buFont typeface="Arial"/>
              <a:buChar char="•"/>
            </a:pPr>
            <a:endParaRPr lang="en-US" sz="2000" dirty="0" smtClean="0"/>
          </a:p>
          <a:p>
            <a:pPr>
              <a:buFont typeface="Arial"/>
              <a:buChar char="•"/>
            </a:pPr>
            <a:r>
              <a:rPr lang="en-US" sz="2000" dirty="0" smtClean="0"/>
              <a:t>Drugs like opiates, alcohol</a:t>
            </a:r>
          </a:p>
          <a:p>
            <a:pPr>
              <a:buFont typeface="Arial"/>
              <a:buChar char="•"/>
            </a:pPr>
            <a:endParaRPr lang="en-US" sz="2000" dirty="0" smtClean="0"/>
          </a:p>
          <a:p>
            <a:pPr>
              <a:buFont typeface="Arial"/>
              <a:buChar char="•"/>
            </a:pPr>
            <a:r>
              <a:rPr lang="en-US" sz="2000" dirty="0" smtClean="0"/>
              <a:t>Heat</a:t>
            </a:r>
            <a:endParaRPr lang="en-US" sz="2000" dirty="0"/>
          </a:p>
        </p:txBody>
      </p:sp>
      <p:pic>
        <p:nvPicPr>
          <p:cNvPr id="5" name="Picture 4"/>
          <p:cNvPicPr>
            <a:picLocks noChangeAspect="1"/>
          </p:cNvPicPr>
          <p:nvPr/>
        </p:nvPicPr>
        <p:blipFill>
          <a:blip r:embed="rId2"/>
          <a:srcRect r="27113"/>
          <a:stretch>
            <a:fillRect/>
          </a:stretch>
        </p:blipFill>
        <p:spPr>
          <a:xfrm>
            <a:off x="2239233" y="4406348"/>
            <a:ext cx="2212343" cy="198120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453148"/>
            <a:ext cx="8229600" cy="1143000"/>
          </a:xfrm>
        </p:spPr>
        <p:txBody>
          <a:bodyPr>
            <a:normAutofit fontScale="90000"/>
          </a:bodyPr>
          <a:lstStyle/>
          <a:p>
            <a:r>
              <a:rPr lang="en-US" dirty="0" smtClean="0">
                <a:latin typeface="BlairMdITC TT-Medium"/>
                <a:cs typeface="BlairMdITC TT-Medium"/>
              </a:rPr>
              <a:t>The Lymphatic System</a:t>
            </a:r>
            <a:endParaRPr lang="en-US" dirty="0">
              <a:latin typeface="BlairMdITC TT-Medium"/>
              <a:cs typeface="BlairMdITC TT-Medium"/>
            </a:endParaRPr>
          </a:p>
        </p:txBody>
      </p:sp>
      <p:pic>
        <p:nvPicPr>
          <p:cNvPr id="6" name="Picture 5"/>
          <p:cNvPicPr>
            <a:picLocks noChangeAspect="1"/>
          </p:cNvPicPr>
          <p:nvPr/>
        </p:nvPicPr>
        <p:blipFill>
          <a:blip r:embed="rId2"/>
          <a:stretch>
            <a:fillRect/>
          </a:stretch>
        </p:blipFill>
        <p:spPr>
          <a:xfrm>
            <a:off x="6445138" y="1024648"/>
            <a:ext cx="2698862" cy="5807951"/>
          </a:xfrm>
          <a:prstGeom prst="rect">
            <a:avLst/>
          </a:prstGeom>
        </p:spPr>
      </p:pic>
      <p:sp>
        <p:nvSpPr>
          <p:cNvPr id="7" name="TextBox 6"/>
          <p:cNvSpPr txBox="1"/>
          <p:nvPr/>
        </p:nvSpPr>
        <p:spPr>
          <a:xfrm>
            <a:off x="457200" y="2629886"/>
            <a:ext cx="5414840" cy="3539430"/>
          </a:xfrm>
          <a:prstGeom prst="rect">
            <a:avLst/>
          </a:prstGeom>
          <a:noFill/>
        </p:spPr>
        <p:txBody>
          <a:bodyPr wrap="square" rtlCol="0">
            <a:spAutoFit/>
          </a:bodyPr>
          <a:lstStyle/>
          <a:p>
            <a:r>
              <a:rPr lang="en-US" sz="3200" b="1" dirty="0" smtClean="0"/>
              <a:t>The lymphatic system </a:t>
            </a:r>
            <a:r>
              <a:rPr lang="en-US" sz="3200" b="1" dirty="0" smtClean="0"/>
              <a:t>is</a:t>
            </a:r>
            <a:r>
              <a:rPr lang="en-US" sz="3200" b="1" dirty="0" smtClean="0"/>
              <a:t> </a:t>
            </a:r>
            <a:r>
              <a:rPr lang="en-US" sz="3200" b="1" dirty="0" smtClean="0"/>
              <a:t>part </a:t>
            </a:r>
            <a:r>
              <a:rPr lang="en-US" sz="3200" b="1" dirty="0" smtClean="0"/>
              <a:t>of the immune system made up of a series of channels, called </a:t>
            </a:r>
            <a:r>
              <a:rPr lang="en-US" sz="3200" b="1" dirty="0" smtClean="0">
                <a:solidFill>
                  <a:srgbClr val="FF0000"/>
                </a:solidFill>
              </a:rPr>
              <a:t>lymphatic vessels</a:t>
            </a:r>
            <a:r>
              <a:rPr lang="en-US" sz="3200" b="1" dirty="0" smtClean="0"/>
              <a:t>, that carry a clear fluid called </a:t>
            </a:r>
            <a:r>
              <a:rPr lang="en-US" sz="3200" b="1" dirty="0" smtClean="0">
                <a:solidFill>
                  <a:srgbClr val="FF0000"/>
                </a:solidFill>
              </a:rPr>
              <a:t>lymph</a:t>
            </a:r>
            <a:r>
              <a:rPr lang="en-US" sz="3200" b="1" dirty="0" smtClean="0"/>
              <a:t> toward the heart.</a:t>
            </a:r>
            <a:endParaRPr lang="en-US" sz="3200" b="1"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 name="TextBox 2"/>
          <p:cNvSpPr txBox="1"/>
          <p:nvPr/>
        </p:nvSpPr>
        <p:spPr>
          <a:xfrm>
            <a:off x="457200" y="294473"/>
            <a:ext cx="8686800" cy="830997"/>
          </a:xfrm>
          <a:prstGeom prst="rect">
            <a:avLst/>
          </a:prstGeom>
          <a:noFill/>
        </p:spPr>
        <p:txBody>
          <a:bodyPr wrap="square" rtlCol="0">
            <a:spAutoFit/>
          </a:bodyPr>
          <a:lstStyle/>
          <a:p>
            <a:r>
              <a:rPr lang="en-US" sz="2400" b="1" dirty="0" smtClean="0"/>
              <a:t>When you go to the doctor and he/she feels your throat, why are they doing this?</a:t>
            </a:r>
            <a:endParaRPr lang="en-US" sz="2400" b="1" dirty="0"/>
          </a:p>
        </p:txBody>
      </p:sp>
      <p:pic>
        <p:nvPicPr>
          <p:cNvPr id="4" name="Picture 3"/>
          <p:cNvPicPr>
            <a:picLocks noChangeAspect="1"/>
          </p:cNvPicPr>
          <p:nvPr/>
        </p:nvPicPr>
        <p:blipFill>
          <a:blip r:embed="rId2"/>
          <a:stretch>
            <a:fillRect/>
          </a:stretch>
        </p:blipFill>
        <p:spPr>
          <a:xfrm>
            <a:off x="2717873" y="1478117"/>
            <a:ext cx="3340100" cy="2425700"/>
          </a:xfrm>
          <a:prstGeom prst="rect">
            <a:avLst/>
          </a:prstGeom>
        </p:spPr>
      </p:pic>
      <p:sp>
        <p:nvSpPr>
          <p:cNvPr id="5" name="TextBox 4"/>
          <p:cNvSpPr txBox="1"/>
          <p:nvPr/>
        </p:nvSpPr>
        <p:spPr>
          <a:xfrm>
            <a:off x="457200" y="4766782"/>
            <a:ext cx="8433695" cy="1846659"/>
          </a:xfrm>
          <a:prstGeom prst="rect">
            <a:avLst/>
          </a:prstGeom>
          <a:noFill/>
        </p:spPr>
        <p:txBody>
          <a:bodyPr wrap="square" rtlCol="0">
            <a:spAutoFit/>
          </a:bodyPr>
          <a:lstStyle/>
          <a:p>
            <a:pPr>
              <a:buFont typeface="Arial"/>
              <a:buChar char="•"/>
            </a:pPr>
            <a:r>
              <a:rPr lang="en-US" sz="3200" dirty="0" smtClean="0"/>
              <a:t>Tonsils are a part of the lymphatic system.</a:t>
            </a:r>
          </a:p>
          <a:p>
            <a:pPr>
              <a:buFont typeface="Arial"/>
              <a:buChar char="•"/>
            </a:pPr>
            <a:r>
              <a:rPr lang="en-US" sz="3200" dirty="0" smtClean="0"/>
              <a:t>First line of defense against ingested or inhaled foreign objects (viruses, bacteria)</a:t>
            </a:r>
          </a:p>
          <a:p>
            <a:r>
              <a:rPr lang="en-US" dirty="0" smtClean="0"/>
              <a:t>  </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5" grpId="0"/>
    </p:bldLst>
  </p:timing>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 name="TextBox 2"/>
          <p:cNvSpPr txBox="1"/>
          <p:nvPr/>
        </p:nvSpPr>
        <p:spPr>
          <a:xfrm>
            <a:off x="457200" y="496923"/>
            <a:ext cx="8229600" cy="3600986"/>
          </a:xfrm>
          <a:prstGeom prst="rect">
            <a:avLst/>
          </a:prstGeom>
          <a:noFill/>
        </p:spPr>
        <p:txBody>
          <a:bodyPr wrap="square" rtlCol="0">
            <a:spAutoFit/>
          </a:bodyPr>
          <a:lstStyle/>
          <a:p>
            <a:pPr>
              <a:buFont typeface="Arial"/>
              <a:buChar char="•"/>
            </a:pPr>
            <a:r>
              <a:rPr lang="en-US" sz="3200" dirty="0" smtClean="0"/>
              <a:t>Lymphatic tissue is found throughout the body</a:t>
            </a:r>
          </a:p>
          <a:p>
            <a:pPr>
              <a:buFont typeface="Arial"/>
              <a:buChar char="•"/>
            </a:pPr>
            <a:r>
              <a:rPr lang="en-US" sz="3200" dirty="0" smtClean="0"/>
              <a:t>Bone marrow is the main lymph tissue in your body</a:t>
            </a:r>
          </a:p>
          <a:p>
            <a:pPr>
              <a:buFont typeface="Arial"/>
              <a:buChar char="•"/>
            </a:pPr>
            <a:r>
              <a:rPr lang="en-US" sz="3200" dirty="0" smtClean="0"/>
              <a:t>A </a:t>
            </a:r>
            <a:r>
              <a:rPr lang="en-US" sz="3200" b="1" dirty="0" smtClean="0">
                <a:solidFill>
                  <a:srgbClr val="FF0000"/>
                </a:solidFill>
              </a:rPr>
              <a:t>lymph node </a:t>
            </a:r>
            <a:r>
              <a:rPr lang="en-US" sz="3200" dirty="0" smtClean="0"/>
              <a:t>is an organized collection of lymph tissue</a:t>
            </a:r>
          </a:p>
          <a:p>
            <a:pPr>
              <a:buFont typeface="Arial"/>
              <a:buChar char="•"/>
            </a:pPr>
            <a:endParaRPr lang="en-US" dirty="0" smtClean="0"/>
          </a:p>
          <a:p>
            <a:endParaRPr lang="en-US" dirty="0"/>
          </a:p>
        </p:txBody>
      </p:sp>
      <p:pic>
        <p:nvPicPr>
          <p:cNvPr id="4" name="Picture 3"/>
          <p:cNvPicPr>
            <a:picLocks noChangeAspect="1"/>
          </p:cNvPicPr>
          <p:nvPr/>
        </p:nvPicPr>
        <p:blipFill>
          <a:blip r:embed="rId2"/>
          <a:stretch>
            <a:fillRect/>
          </a:stretch>
        </p:blipFill>
        <p:spPr>
          <a:xfrm>
            <a:off x="2349500" y="4041970"/>
            <a:ext cx="4445000" cy="2565400"/>
          </a:xfrm>
          <a:prstGeom prst="rect">
            <a:avLst/>
          </a:prstGeom>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So how does it work?</a:t>
            </a:r>
            <a:endParaRPr lang="en-US" dirty="0"/>
          </a:p>
        </p:txBody>
      </p:sp>
      <p:sp>
        <p:nvSpPr>
          <p:cNvPr id="3" name="TextBox 2"/>
          <p:cNvSpPr txBox="1"/>
          <p:nvPr/>
        </p:nvSpPr>
        <p:spPr>
          <a:xfrm>
            <a:off x="457200" y="1417638"/>
            <a:ext cx="8686800" cy="2677656"/>
          </a:xfrm>
          <a:prstGeom prst="rect">
            <a:avLst/>
          </a:prstGeom>
          <a:noFill/>
        </p:spPr>
        <p:txBody>
          <a:bodyPr wrap="square" rtlCol="0">
            <a:spAutoFit/>
          </a:bodyPr>
          <a:lstStyle/>
          <a:p>
            <a:pPr>
              <a:buFont typeface="Arial"/>
              <a:buChar char="•"/>
            </a:pPr>
            <a:r>
              <a:rPr lang="en-US" sz="2800" dirty="0" smtClean="0"/>
              <a:t>Tiny vessels carry a fluid called lymph out of tissues</a:t>
            </a:r>
          </a:p>
          <a:p>
            <a:pPr>
              <a:buFont typeface="Arial"/>
              <a:buChar char="•"/>
            </a:pPr>
            <a:r>
              <a:rPr lang="en-US" sz="2800" dirty="0" smtClean="0"/>
              <a:t>The lymphatic system removes toxins, dead cells, and excess fluid from tissues and interstitial fluid (fluid that bathes our cells in our tissues)</a:t>
            </a:r>
          </a:p>
          <a:p>
            <a:pPr>
              <a:buFont typeface="Arial"/>
              <a:buChar char="•"/>
            </a:pPr>
            <a:r>
              <a:rPr lang="en-US" sz="2800" dirty="0" smtClean="0"/>
              <a:t>Works with the circulatory system to transport wastes and defense cells</a:t>
            </a:r>
            <a:endParaRPr lang="en-US" sz="2800" dirty="0"/>
          </a:p>
        </p:txBody>
      </p:sp>
      <p:pic>
        <p:nvPicPr>
          <p:cNvPr id="4" name="Picture 3"/>
          <p:cNvPicPr>
            <a:picLocks noChangeAspect="1"/>
          </p:cNvPicPr>
          <p:nvPr/>
        </p:nvPicPr>
        <p:blipFill>
          <a:blip r:embed="rId2"/>
          <a:stretch>
            <a:fillRect/>
          </a:stretch>
        </p:blipFill>
        <p:spPr>
          <a:xfrm>
            <a:off x="4851400" y="4489450"/>
            <a:ext cx="3835400" cy="2120900"/>
          </a:xfrm>
          <a:prstGeom prst="rect">
            <a:avLst/>
          </a:prstGeom>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2222" dirty="0" smtClean="0"/>
              <a:t>http://</a:t>
            </a:r>
            <a:r>
              <a:rPr lang="en-US" sz="2222" dirty="0" err="1" smtClean="0"/>
              <a:t>www.youtube.com/watch?v</a:t>
            </a:r>
            <a:r>
              <a:rPr lang="en-US" sz="2222" dirty="0" smtClean="0"/>
              <a:t>=</a:t>
            </a:r>
            <a:r>
              <a:rPr lang="en-US" sz="2222" dirty="0" err="1" smtClean="0"/>
              <a:t>qTXTDqvPnRk</a:t>
            </a:r>
            <a:r>
              <a:rPr lang="en-US" dirty="0" smtClean="0"/>
              <a:t/>
            </a:r>
            <a:br>
              <a:rPr lang="en-US" dirty="0" smtClean="0"/>
            </a:br>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96862"/>
            <a:ext cx="8229600" cy="1143000"/>
          </a:xfrm>
        </p:spPr>
        <p:txBody>
          <a:bodyPr/>
          <a:lstStyle/>
          <a:p>
            <a:r>
              <a:rPr lang="en-US" dirty="0" smtClean="0"/>
              <a:t>How is fluid moved?</a:t>
            </a:r>
            <a:endParaRPr lang="en-US" dirty="0"/>
          </a:p>
        </p:txBody>
      </p:sp>
      <p:sp>
        <p:nvSpPr>
          <p:cNvPr id="3" name="Rectangle 2"/>
          <p:cNvSpPr/>
          <p:nvPr/>
        </p:nvSpPr>
        <p:spPr>
          <a:xfrm>
            <a:off x="457200" y="846138"/>
            <a:ext cx="6758599" cy="5632311"/>
          </a:xfrm>
          <a:prstGeom prst="rect">
            <a:avLst/>
          </a:prstGeom>
        </p:spPr>
        <p:txBody>
          <a:bodyPr wrap="square">
            <a:spAutoFit/>
          </a:bodyPr>
          <a:lstStyle/>
          <a:p>
            <a:endParaRPr lang="en-US" sz="4000" dirty="0" smtClean="0"/>
          </a:p>
          <a:p>
            <a:pPr>
              <a:buFont typeface="Arial"/>
              <a:buChar char="•"/>
            </a:pPr>
            <a:r>
              <a:rPr lang="en-US" sz="4000" dirty="0" smtClean="0"/>
              <a:t>Contraction of skeletal muscles against lymphatic vessels</a:t>
            </a:r>
          </a:p>
          <a:p>
            <a:pPr>
              <a:buFont typeface="Arial"/>
              <a:buChar char="•"/>
            </a:pPr>
            <a:r>
              <a:rPr lang="en-US" sz="4000" dirty="0" smtClean="0"/>
              <a:t>Smooth muscle contraction</a:t>
            </a:r>
          </a:p>
          <a:p>
            <a:pPr>
              <a:buFont typeface="Arial"/>
              <a:buChar char="•"/>
            </a:pPr>
            <a:r>
              <a:rPr lang="en-US" sz="4000" dirty="0" smtClean="0"/>
              <a:t>Valves in lymphatic vessels</a:t>
            </a:r>
          </a:p>
          <a:p>
            <a:r>
              <a:rPr lang="en-US" sz="4000" dirty="0" smtClean="0"/>
              <a:t>Breathing</a:t>
            </a:r>
          </a:p>
          <a:p>
            <a:endParaRPr lang="en-US" sz="4000" dirty="0" smtClean="0"/>
          </a:p>
          <a:p>
            <a:r>
              <a:rPr lang="en-US" sz="4000" dirty="0" smtClean="0"/>
              <a:t>Obstruction of system</a:t>
            </a:r>
          </a:p>
          <a:p>
            <a:r>
              <a:rPr lang="en-US" sz="4000" dirty="0" smtClean="0"/>
              <a:t> leads to edema</a:t>
            </a:r>
            <a:endParaRPr lang="en-US" sz="4000" dirty="0"/>
          </a:p>
        </p:txBody>
      </p:sp>
      <p:pic>
        <p:nvPicPr>
          <p:cNvPr id="4" name="Picture 3"/>
          <p:cNvPicPr>
            <a:picLocks noChangeAspect="1"/>
          </p:cNvPicPr>
          <p:nvPr/>
        </p:nvPicPr>
        <p:blipFill>
          <a:blip r:embed="rId2"/>
          <a:stretch>
            <a:fillRect/>
          </a:stretch>
        </p:blipFill>
        <p:spPr>
          <a:xfrm>
            <a:off x="6073080" y="4855226"/>
            <a:ext cx="3070920" cy="2002774"/>
          </a:xfrm>
          <a:prstGeom prst="rect">
            <a:avLst/>
          </a:prstGeom>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Compare and Contrast</a:t>
            </a:r>
            <a:br>
              <a:rPr lang="en-US" dirty="0" smtClean="0"/>
            </a:br>
            <a:r>
              <a:rPr lang="en-US" dirty="0" smtClean="0"/>
              <a:t>Lymph vs. Blood</a:t>
            </a:r>
            <a:endParaRPr lang="en-US" dirty="0"/>
          </a:p>
        </p:txBody>
      </p:sp>
      <p:graphicFrame>
        <p:nvGraphicFramePr>
          <p:cNvPr id="3" name="Table 2"/>
          <p:cNvGraphicFramePr>
            <a:graphicFrameLocks noGrp="1"/>
          </p:cNvGraphicFramePr>
          <p:nvPr/>
        </p:nvGraphicFramePr>
        <p:xfrm>
          <a:off x="699490" y="1766837"/>
          <a:ext cx="7987310" cy="4758378"/>
        </p:xfrm>
        <a:graphic>
          <a:graphicData uri="http://schemas.openxmlformats.org/drawingml/2006/table">
            <a:tbl>
              <a:tblPr firstRow="1" bandRow="1">
                <a:tableStyleId>{5C22544A-7EE6-4342-B048-85BDC9FD1C3A}</a:tableStyleId>
              </a:tblPr>
              <a:tblGrid>
                <a:gridCol w="3993655"/>
                <a:gridCol w="3993655"/>
              </a:tblGrid>
              <a:tr h="552138">
                <a:tc>
                  <a:txBody>
                    <a:bodyPr/>
                    <a:lstStyle/>
                    <a:p>
                      <a:r>
                        <a:rPr lang="en-US" dirty="0" smtClean="0"/>
                        <a:t>Cardiovascular</a:t>
                      </a:r>
                      <a:r>
                        <a:rPr lang="en-US" baseline="0" dirty="0" smtClean="0"/>
                        <a:t> system (Blood)</a:t>
                      </a:r>
                      <a:endParaRPr lang="en-US" dirty="0"/>
                    </a:p>
                  </a:txBody>
                  <a:tcPr/>
                </a:tc>
                <a:tc>
                  <a:txBody>
                    <a:bodyPr/>
                    <a:lstStyle/>
                    <a:p>
                      <a:r>
                        <a:rPr lang="en-US" dirty="0" smtClean="0"/>
                        <a:t>Lymphatic System (Lymph)</a:t>
                      </a:r>
                      <a:endParaRPr lang="en-US" dirty="0"/>
                    </a:p>
                  </a:txBody>
                  <a:tcPr/>
                </a:tc>
              </a:tr>
              <a:tr h="1288319">
                <a:tc>
                  <a:txBody>
                    <a:bodyPr/>
                    <a:lstStyle/>
                    <a:p>
                      <a:r>
                        <a:rPr lang="en-US" sz="2400" i="1" dirty="0" smtClean="0">
                          <a:solidFill>
                            <a:srgbClr val="FF0000"/>
                          </a:solidFill>
                        </a:rPr>
                        <a:t>Blood</a:t>
                      </a:r>
                      <a:r>
                        <a:rPr lang="en-US" sz="2400" dirty="0" smtClean="0">
                          <a:solidFill>
                            <a:srgbClr val="FF0000"/>
                          </a:solidFill>
                        </a:rPr>
                        <a:t> is responsible for collecting and distributing oxygen, nutrients and hormones to the tissues of entire body.</a:t>
                      </a:r>
                      <a:endParaRPr lang="en-US" sz="2400" dirty="0">
                        <a:solidFill>
                          <a:srgbClr val="FF0000"/>
                        </a:solidFill>
                      </a:endParaRPr>
                    </a:p>
                  </a:txBody>
                  <a:tcPr/>
                </a:tc>
                <a:tc>
                  <a:txBody>
                    <a:bodyPr/>
                    <a:lstStyle/>
                    <a:p>
                      <a:r>
                        <a:rPr lang="en-US" sz="2400" i="1" dirty="0" smtClean="0">
                          <a:solidFill>
                            <a:srgbClr val="FF0000"/>
                          </a:solidFill>
                        </a:rPr>
                        <a:t>Lymph</a:t>
                      </a:r>
                      <a:r>
                        <a:rPr lang="en-US" sz="2400" dirty="0" smtClean="0">
                          <a:solidFill>
                            <a:srgbClr val="FF0000"/>
                          </a:solidFill>
                        </a:rPr>
                        <a:t> is responsible for collecting and removing waste products left behind in the tissues.</a:t>
                      </a:r>
                      <a:endParaRPr lang="en-US" sz="2400" dirty="0">
                        <a:solidFill>
                          <a:srgbClr val="FF0000"/>
                        </a:solidFill>
                      </a:endParaRPr>
                    </a:p>
                  </a:txBody>
                  <a:tcPr/>
                </a:tc>
              </a:tr>
              <a:tr h="1435556">
                <a:tc>
                  <a:txBody>
                    <a:bodyPr/>
                    <a:lstStyle/>
                    <a:p>
                      <a:r>
                        <a:rPr lang="en-US" sz="2400" i="1" dirty="0" smtClean="0">
                          <a:solidFill>
                            <a:srgbClr val="FF0000"/>
                          </a:solidFill>
                        </a:rPr>
                        <a:t>Blood flows</a:t>
                      </a:r>
                      <a:r>
                        <a:rPr lang="en-US" sz="2400" dirty="0" smtClean="0">
                          <a:solidFill>
                            <a:srgbClr val="FF0000"/>
                          </a:solidFill>
                        </a:rPr>
                        <a:t> in a closed continuous loop </a:t>
                      </a:r>
                      <a:r>
                        <a:rPr lang="en-US" sz="2400" dirty="0" smtClean="0"/>
                        <a:t>throughout the body via the arteries, capillaries, and veins</a:t>
                      </a:r>
                      <a:endParaRPr lang="en-US" sz="2400" dirty="0"/>
                    </a:p>
                  </a:txBody>
                  <a:tcPr/>
                </a:tc>
                <a:tc>
                  <a:txBody>
                    <a:bodyPr/>
                    <a:lstStyle/>
                    <a:p>
                      <a:r>
                        <a:rPr lang="en-US" sz="2400" i="1" dirty="0" smtClean="0">
                          <a:solidFill>
                            <a:srgbClr val="FF0000"/>
                          </a:solidFill>
                        </a:rPr>
                        <a:t>Lymph flows</a:t>
                      </a:r>
                      <a:r>
                        <a:rPr lang="en-US" sz="2400" dirty="0" smtClean="0">
                          <a:solidFill>
                            <a:srgbClr val="FF0000"/>
                          </a:solidFill>
                        </a:rPr>
                        <a:t> in an open circuit </a:t>
                      </a:r>
                      <a:r>
                        <a:rPr lang="en-US" sz="2400" dirty="0" smtClean="0"/>
                        <a:t>from the tissues into lymphatic vessels. Once within these vessels, lymph flows in only one direction.</a:t>
                      </a:r>
                      <a:endParaRPr lang="en-US" sz="2400" dirty="0"/>
                    </a:p>
                  </a:txBody>
                  <a:tcPr/>
                </a:tc>
              </a:tr>
            </a:tbl>
          </a:graphicData>
        </a:graphic>
      </p:graphicFrame>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graphicFrame>
        <p:nvGraphicFramePr>
          <p:cNvPr id="3" name="Table 2"/>
          <p:cNvGraphicFramePr>
            <a:graphicFrameLocks noGrp="1"/>
          </p:cNvGraphicFramePr>
          <p:nvPr/>
        </p:nvGraphicFramePr>
        <p:xfrm>
          <a:off x="246431" y="284368"/>
          <a:ext cx="8670003" cy="6326620"/>
        </p:xfrm>
        <a:graphic>
          <a:graphicData uri="http://schemas.openxmlformats.org/drawingml/2006/table">
            <a:tbl>
              <a:tblPr firstRow="1" bandRow="1">
                <a:tableStyleId>{5C22544A-7EE6-4342-B048-85BDC9FD1C3A}</a:tableStyleId>
              </a:tblPr>
              <a:tblGrid>
                <a:gridCol w="3911823"/>
                <a:gridCol w="4758180"/>
              </a:tblGrid>
              <a:tr h="461032">
                <a:tc>
                  <a:txBody>
                    <a:bodyPr/>
                    <a:lstStyle/>
                    <a:p>
                      <a:r>
                        <a:rPr lang="en-US" dirty="0" smtClean="0"/>
                        <a:t>Circulatory</a:t>
                      </a:r>
                      <a:endParaRPr lang="en-US" dirty="0"/>
                    </a:p>
                  </a:txBody>
                  <a:tcPr/>
                </a:tc>
                <a:tc>
                  <a:txBody>
                    <a:bodyPr/>
                    <a:lstStyle/>
                    <a:p>
                      <a:r>
                        <a:rPr lang="en-US" dirty="0" smtClean="0"/>
                        <a:t>Lymphatic</a:t>
                      </a:r>
                      <a:endParaRPr lang="en-US" dirty="0"/>
                    </a:p>
                  </a:txBody>
                  <a:tcPr/>
                </a:tc>
              </a:tr>
              <a:tr h="1744074">
                <a:tc>
                  <a:txBody>
                    <a:bodyPr/>
                    <a:lstStyle/>
                    <a:p>
                      <a:r>
                        <a:rPr lang="en-US" sz="1800" i="1" dirty="0" smtClean="0">
                          <a:solidFill>
                            <a:srgbClr val="FF0000"/>
                          </a:solidFill>
                        </a:rPr>
                        <a:t>Blood is pumped.</a:t>
                      </a:r>
                      <a:r>
                        <a:rPr lang="en-US" sz="1800" dirty="0" smtClean="0"/>
                        <a:t> The heart pumps blood into the arteries that carry it to all of the body. Veins return blood from all parts of the body to the heart. </a:t>
                      </a:r>
                      <a:endParaRPr lang="en-US" sz="1800" dirty="0"/>
                    </a:p>
                  </a:txBody>
                  <a:tcPr/>
                </a:tc>
                <a:tc>
                  <a:txBody>
                    <a:bodyPr/>
                    <a:lstStyle/>
                    <a:p>
                      <a:r>
                        <a:rPr lang="en-US" sz="1800" i="1" dirty="0" smtClean="0">
                          <a:solidFill>
                            <a:srgbClr val="FF0000"/>
                          </a:solidFill>
                        </a:rPr>
                        <a:t>Lymph is not pumped</a:t>
                      </a:r>
                      <a:r>
                        <a:rPr lang="en-US" sz="1800" i="1" dirty="0" smtClean="0"/>
                        <a:t>.</a:t>
                      </a:r>
                      <a:r>
                        <a:rPr lang="en-US" sz="1800" b="1" dirty="0" smtClean="0"/>
                        <a:t> </a:t>
                      </a:r>
                      <a:r>
                        <a:rPr lang="en-US" sz="1800" dirty="0" smtClean="0"/>
                        <a:t>It passively flows from the tissues into the lymph capillaries. Flow within the lymphatic vessels is aided by other body movements such as deep breathing and the action of nearby muscles and blood vessels.</a:t>
                      </a:r>
                      <a:endParaRPr lang="en-US" sz="1800" dirty="0"/>
                    </a:p>
                  </a:txBody>
                  <a:tcPr/>
                </a:tc>
              </a:tr>
              <a:tr h="1090046">
                <a:tc>
                  <a:txBody>
                    <a:bodyPr/>
                    <a:lstStyle/>
                    <a:p>
                      <a:r>
                        <a:rPr lang="en-US" sz="1800" i="1" dirty="0" smtClean="0">
                          <a:solidFill>
                            <a:srgbClr val="FF0000"/>
                          </a:solidFill>
                        </a:rPr>
                        <a:t>Blood</a:t>
                      </a:r>
                      <a:r>
                        <a:rPr lang="en-US" sz="1800" dirty="0" smtClean="0">
                          <a:solidFill>
                            <a:srgbClr val="FF0000"/>
                          </a:solidFill>
                        </a:rPr>
                        <a:t> consists of the liquid plasma that transports the red and white blood cells and platelets.</a:t>
                      </a:r>
                      <a:endParaRPr lang="en-US" sz="1800" dirty="0">
                        <a:solidFill>
                          <a:srgbClr val="FF0000"/>
                        </a:solidFill>
                      </a:endParaRPr>
                    </a:p>
                  </a:txBody>
                  <a:tcPr/>
                </a:tc>
                <a:tc>
                  <a:txBody>
                    <a:bodyPr/>
                    <a:lstStyle/>
                    <a:p>
                      <a:r>
                        <a:rPr lang="en-US" sz="1800" i="1" dirty="0" smtClean="0">
                          <a:solidFill>
                            <a:srgbClr val="FF0000"/>
                          </a:solidFill>
                        </a:rPr>
                        <a:t>Lymph</a:t>
                      </a:r>
                      <a:r>
                        <a:rPr lang="en-US" sz="1800" i="1" dirty="0" smtClean="0"/>
                        <a:t> </a:t>
                      </a:r>
                      <a:r>
                        <a:rPr lang="en-US" sz="1800" dirty="0" smtClean="0"/>
                        <a:t>that has been filtered and is ready to</a:t>
                      </a:r>
                      <a:r>
                        <a:rPr lang="en-US" sz="1800" b="1" dirty="0" smtClean="0"/>
                        <a:t> </a:t>
                      </a:r>
                      <a:r>
                        <a:rPr lang="en-US" sz="1800" dirty="0" smtClean="0"/>
                        <a:t>return to the cardiovascular </a:t>
                      </a:r>
                      <a:r>
                        <a:rPr lang="en-US" sz="1800" dirty="0" smtClean="0">
                          <a:solidFill>
                            <a:srgbClr val="FF0000"/>
                          </a:solidFill>
                        </a:rPr>
                        <a:t>system</a:t>
                      </a:r>
                      <a:r>
                        <a:rPr lang="en-US" sz="1800" b="1" dirty="0" smtClean="0">
                          <a:solidFill>
                            <a:srgbClr val="FF0000"/>
                          </a:solidFill>
                        </a:rPr>
                        <a:t> </a:t>
                      </a:r>
                      <a:r>
                        <a:rPr lang="en-US" sz="1800" dirty="0" smtClean="0">
                          <a:solidFill>
                            <a:srgbClr val="FF0000"/>
                          </a:solidFill>
                        </a:rPr>
                        <a:t>is a clear or milky white fluid.</a:t>
                      </a:r>
                      <a:endParaRPr lang="en-US" sz="1800" dirty="0">
                        <a:solidFill>
                          <a:srgbClr val="FF0000"/>
                        </a:solidFill>
                      </a:endParaRPr>
                    </a:p>
                  </a:txBody>
                  <a:tcPr/>
                </a:tc>
              </a:tr>
              <a:tr h="1090046">
                <a:tc>
                  <a:txBody>
                    <a:bodyPr/>
                    <a:lstStyle/>
                    <a:p>
                      <a:r>
                        <a:rPr lang="en-US" sz="1800" i="1" dirty="0" smtClean="0">
                          <a:solidFill>
                            <a:srgbClr val="FF0000"/>
                          </a:solidFill>
                        </a:rPr>
                        <a:t>Blood is visible</a:t>
                      </a:r>
                      <a:r>
                        <a:rPr lang="en-US" sz="1800" dirty="0" smtClean="0">
                          <a:solidFill>
                            <a:srgbClr val="FF0000"/>
                          </a:solidFill>
                        </a:rPr>
                        <a:t> and damage to blood vessels causes obvious signs such as bleeding or bruising.</a:t>
                      </a:r>
                      <a:endParaRPr lang="en-US" sz="1800" dirty="0">
                        <a:solidFill>
                          <a:srgbClr val="FF0000"/>
                        </a:solidFill>
                      </a:endParaRPr>
                    </a:p>
                  </a:txBody>
                  <a:tcPr/>
                </a:tc>
                <a:tc>
                  <a:txBody>
                    <a:bodyPr/>
                    <a:lstStyle/>
                    <a:p>
                      <a:r>
                        <a:rPr lang="en-US" sz="1800" i="1" dirty="0" smtClean="0">
                          <a:solidFill>
                            <a:srgbClr val="FF0000"/>
                          </a:solidFill>
                        </a:rPr>
                        <a:t>Lymph is invisible</a:t>
                      </a:r>
                      <a:r>
                        <a:rPr lang="en-US" sz="1800" dirty="0" smtClean="0">
                          <a:solidFill>
                            <a:srgbClr val="FF0000"/>
                          </a:solidFill>
                        </a:rPr>
                        <a:t> and damage to the lymphatic system is difficult to detect until swelling occurs.</a:t>
                      </a:r>
                      <a:endParaRPr lang="en-US" sz="1800" dirty="0">
                        <a:solidFill>
                          <a:srgbClr val="FF0000"/>
                        </a:solidFill>
                      </a:endParaRPr>
                    </a:p>
                  </a:txBody>
                  <a:tcPr/>
                </a:tc>
              </a:tr>
              <a:tr h="1744074">
                <a:tc>
                  <a:txBody>
                    <a:bodyPr/>
                    <a:lstStyle/>
                    <a:p>
                      <a:r>
                        <a:rPr lang="en-US" sz="1800" i="1" dirty="0" smtClean="0">
                          <a:solidFill>
                            <a:srgbClr val="FF0000"/>
                          </a:solidFill>
                        </a:rPr>
                        <a:t>Blood is filtered</a:t>
                      </a:r>
                      <a:r>
                        <a:rPr lang="en-US" sz="1800" dirty="0" smtClean="0">
                          <a:solidFill>
                            <a:srgbClr val="FF0000"/>
                          </a:solidFill>
                        </a:rPr>
                        <a:t> by the kidneys</a:t>
                      </a:r>
                      <a:r>
                        <a:rPr lang="en-US" sz="1800" dirty="0" smtClean="0"/>
                        <a:t>. All blood flows through the kidneys where waste products and excess fluids are removed. Necessary fluids are returned to the cardiovascular circulation. </a:t>
                      </a:r>
                      <a:endParaRPr lang="en-US" sz="1800" dirty="0"/>
                    </a:p>
                  </a:txBody>
                  <a:tcPr/>
                </a:tc>
                <a:tc>
                  <a:txBody>
                    <a:bodyPr/>
                    <a:lstStyle/>
                    <a:p>
                      <a:r>
                        <a:rPr lang="en-US" sz="1800" i="1" dirty="0" smtClean="0">
                          <a:solidFill>
                            <a:srgbClr val="FF0000"/>
                          </a:solidFill>
                        </a:rPr>
                        <a:t>Lymph is filtered</a:t>
                      </a:r>
                      <a:r>
                        <a:rPr lang="en-US" sz="1800" dirty="0" smtClean="0">
                          <a:solidFill>
                            <a:srgbClr val="FF0000"/>
                          </a:solidFill>
                        </a:rPr>
                        <a:t> by lymph nodes </a:t>
                      </a:r>
                      <a:r>
                        <a:rPr lang="en-US" sz="1800" dirty="0" smtClean="0"/>
                        <a:t>located throughout the body. These nodes remove some fluid and debris. They also kill pathogens and some cancer cells.</a:t>
                      </a:r>
                      <a:endParaRPr lang="en-US" sz="1800" dirty="0"/>
                    </a:p>
                  </a:txBody>
                  <a:tcPr/>
                </a:tc>
              </a:tr>
            </a:tbl>
          </a:graphicData>
        </a:graphic>
      </p:graphicFrame>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Breeze">
  <a:themeElements>
    <a:clrScheme name="Breeze">
      <a:dk1>
        <a:sysClr val="windowText" lastClr="000000"/>
      </a:dk1>
      <a:lt1>
        <a:sysClr val="window" lastClr="FFFFFF"/>
      </a:lt1>
      <a:dk2>
        <a:srgbClr val="09213B"/>
      </a:dk2>
      <a:lt2>
        <a:srgbClr val="D5EDF4"/>
      </a:lt2>
      <a:accent1>
        <a:srgbClr val="2C7C9F"/>
      </a:accent1>
      <a:accent2>
        <a:srgbClr val="244A58"/>
      </a:accent2>
      <a:accent3>
        <a:srgbClr val="E2751D"/>
      </a:accent3>
      <a:accent4>
        <a:srgbClr val="FFB400"/>
      </a:accent4>
      <a:accent5>
        <a:srgbClr val="7EB606"/>
      </a:accent5>
      <a:accent6>
        <a:srgbClr val="C00000"/>
      </a:accent6>
      <a:hlink>
        <a:srgbClr val="7030A0"/>
      </a:hlink>
      <a:folHlink>
        <a:srgbClr val="00B0F0"/>
      </a:folHlink>
    </a:clrScheme>
    <a:fontScheme name="Breeze">
      <a:majorFont>
        <a:latin typeface="News Gothic MT"/>
        <a:ea typeface=""/>
        <a:cs typeface=""/>
        <a:font script="Jpan" typeface="ＭＳ Ｐゴシック"/>
      </a:majorFont>
      <a:minorFont>
        <a:latin typeface="News Gothic MT"/>
        <a:ea typeface=""/>
        <a:cs typeface=""/>
        <a:font script="Jpan" typeface="ＭＳ Ｐゴシック"/>
      </a:minorFont>
    </a:fontScheme>
    <a:fmtScheme name="Breeze">
      <a:fillStyleLst>
        <a:solidFill>
          <a:schemeClr val="phClr"/>
        </a:solidFill>
        <a:gradFill rotWithShape="1">
          <a:gsLst>
            <a:gs pos="31000">
              <a:schemeClr val="phClr">
                <a:tint val="100000"/>
                <a:shade val="100000"/>
                <a:satMod val="120000"/>
              </a:schemeClr>
            </a:gs>
            <a:gs pos="100000">
              <a:schemeClr val="phClr">
                <a:tint val="50000"/>
                <a:satMod val="150000"/>
              </a:schemeClr>
            </a:gs>
          </a:gsLst>
          <a:lin ang="5400000" scaled="1"/>
        </a:gradFill>
        <a:gradFill rotWithShape="1">
          <a:gsLst>
            <a:gs pos="0">
              <a:schemeClr val="phClr">
                <a:shade val="100000"/>
                <a:satMod val="120000"/>
              </a:schemeClr>
            </a:gs>
            <a:gs pos="69000">
              <a:schemeClr val="phClr">
                <a:tint val="80000"/>
                <a:shade val="100000"/>
                <a:satMod val="150000"/>
              </a:schemeClr>
            </a:gs>
            <a:gs pos="100000">
              <a:schemeClr val="phClr">
                <a:tint val="50000"/>
                <a:shade val="100000"/>
                <a:satMod val="150000"/>
              </a:schemeClr>
            </a:gs>
          </a:gsLst>
          <a:path path="circle">
            <a:fillToRect l="100000" t="100000" r="100000" b="100000"/>
          </a:path>
        </a:gradFill>
      </a:fillStyleLst>
      <a:lnStyleLst>
        <a:ln w="12700" cap="flat" cmpd="sng" algn="ctr">
          <a:solidFill>
            <a:schemeClr val="phClr">
              <a:shade val="95000"/>
              <a:satMod val="105000"/>
            </a:schemeClr>
          </a:solidFill>
          <a:prstDash val="solid"/>
        </a:ln>
        <a:ln w="25400" cap="flat" cmpd="dbl" algn="ctr">
          <a:solidFill>
            <a:schemeClr val="phClr"/>
          </a:solidFill>
          <a:prstDash val="solid"/>
        </a:ln>
        <a:ln w="31750" cap="flat" cmpd="dbl" algn="ctr">
          <a:solidFill>
            <a:schemeClr val="phClr"/>
          </a:solidFill>
          <a:prstDash val="solid"/>
        </a:ln>
      </a:lnStyleLst>
      <a:effectStyleLst>
        <a:effectStyle>
          <a:effectLst/>
        </a:effectStyle>
        <a:effectStyle>
          <a:effectLst>
            <a:outerShdw blurRad="63500" dist="25400" dir="5400000" sx="101000" sy="101000" rotWithShape="0">
              <a:srgbClr val="000000">
                <a:alpha val="40000"/>
              </a:srgbClr>
            </a:outerShdw>
          </a:effectLst>
        </a:effectStyle>
        <a:effectStyle>
          <a:effectLst>
            <a:innerShdw blurRad="127000" dist="25400" dir="13500000">
              <a:srgbClr val="C0C0C0">
                <a:alpha val="75000"/>
              </a:srgbClr>
            </a:innerShdw>
            <a:outerShdw blurRad="88900" dist="25400" dir="5400000" sx="102000" sy="102000" algn="ctr" rotWithShape="0">
              <a:srgbClr val="C0C0C0">
                <a:alpha val="40000"/>
              </a:srgbClr>
            </a:outerShdw>
          </a:effectLst>
          <a:scene3d>
            <a:camera prst="perspectiveLeft" fov="300000"/>
            <a:lightRig rig="soft" dir="l">
              <a:rot lat="0" lon="0" rev="4200000"/>
            </a:lightRig>
          </a:scene3d>
          <a:sp3d extrusionH="38100" prstMaterial="powder">
            <a:bevelT w="50800" h="88900" prst="convex"/>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blipFill rotWithShape="1">
          <a:blip xmlns:r="http://schemas.openxmlformats.org/officeDocument/2006/relationships" r:embed="rId1">
            <a:duotone>
              <a:schemeClr val="phClr">
                <a:shade val="40000"/>
                <a:satMod val="400000"/>
              </a:schemeClr>
              <a:schemeClr val="phClr">
                <a:tint val="10000"/>
                <a:satMod val="200000"/>
              </a:schemeClr>
            </a:duotone>
          </a:blip>
          <a:stretch/>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Breeze.thmx</Template>
  <TotalTime>1200</TotalTime>
  <Words>731</Words>
  <Application>Microsoft Macintosh PowerPoint</Application>
  <PresentationFormat>On-screen Show (4:3)</PresentationFormat>
  <Paragraphs>77</Paragraphs>
  <Slides>13</Slides>
  <Notes>0</Notes>
  <HiddenSlides>0</HiddenSlides>
  <MMClips>0</MMClips>
  <ScaleCrop>false</ScaleCrop>
  <HeadingPairs>
    <vt:vector size="4" baseType="variant">
      <vt:variant>
        <vt:lpstr>Design Template</vt:lpstr>
      </vt:variant>
      <vt:variant>
        <vt:i4>1</vt:i4>
      </vt:variant>
      <vt:variant>
        <vt:lpstr>Slide Titles</vt:lpstr>
      </vt:variant>
      <vt:variant>
        <vt:i4>13</vt:i4>
      </vt:variant>
    </vt:vector>
  </HeadingPairs>
  <TitlesOfParts>
    <vt:vector size="14" baseType="lpstr">
      <vt:lpstr>Breeze</vt:lpstr>
      <vt:lpstr>Starter 1/31/11</vt:lpstr>
      <vt:lpstr>The Lymphatic System</vt:lpstr>
      <vt:lpstr>Slide 3</vt:lpstr>
      <vt:lpstr>Slide 4</vt:lpstr>
      <vt:lpstr>So how does it work?</vt:lpstr>
      <vt:lpstr>http://www.youtube.com/watch?v=qTXTDqvPnRk </vt:lpstr>
      <vt:lpstr>How is fluid moved?</vt:lpstr>
      <vt:lpstr>Compare and Contrast Lymph vs. Blood</vt:lpstr>
      <vt:lpstr>Slide 9</vt:lpstr>
      <vt:lpstr>When things go wrong with the lymphatic system….</vt:lpstr>
      <vt:lpstr>Major Review</vt:lpstr>
      <vt:lpstr>Slide 12</vt:lpstr>
      <vt:lpstr>Slide 13</vt:lpstr>
    </vt:vector>
  </TitlesOfParts>
  <Company>Cody Group Inc</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Lymphatic System</dc:title>
  <dc:creator>Jordon Elbert</dc:creator>
  <cp:lastModifiedBy>Jordon Elbert</cp:lastModifiedBy>
  <cp:revision>12</cp:revision>
  <dcterms:created xsi:type="dcterms:W3CDTF">2011-01-31T03:26:16Z</dcterms:created>
  <dcterms:modified xsi:type="dcterms:W3CDTF">2011-01-31T19:12:13Z</dcterms:modified>
</cp:coreProperties>
</file>